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handoutMasterIdLst>
    <p:handoutMasterId r:id="rId12"/>
  </p:handoutMasterIdLst>
  <p:sldIdLst>
    <p:sldId id="474" r:id="rId2"/>
    <p:sldId id="946" r:id="rId3"/>
    <p:sldId id="1017" r:id="rId4"/>
    <p:sldId id="1020" r:id="rId5"/>
    <p:sldId id="1021" r:id="rId6"/>
    <p:sldId id="1022" r:id="rId7"/>
    <p:sldId id="1023" r:id="rId8"/>
    <p:sldId id="1024" r:id="rId9"/>
    <p:sldId id="1025" r:id="rId10"/>
  </p:sldIdLst>
  <p:sldSz cx="9445625" cy="7562850"/>
  <p:notesSz cx="7102475" cy="8991600"/>
  <p:defaultTextStyle>
    <a:defPPr>
      <a:defRPr lang="en-US"/>
    </a:defPPr>
    <a:lvl1pPr algn="l" rtl="0" eaLnBrk="0" fontAlgn="base" hangingPunct="0">
      <a:spcBef>
        <a:spcPct val="0"/>
      </a:spcBef>
      <a:spcAft>
        <a:spcPct val="0"/>
      </a:spcAft>
      <a:defRPr sz="4000" b="1" kern="1200">
        <a:solidFill>
          <a:schemeClr val="tx1"/>
        </a:solidFill>
        <a:latin typeface="Times New Roman" charset="0"/>
        <a:ea typeface="ＭＳ Ｐゴシック" charset="-128"/>
        <a:cs typeface="+mn-cs"/>
      </a:defRPr>
    </a:lvl1pPr>
    <a:lvl2pPr marL="455613" indent="1588" algn="l" rtl="0" eaLnBrk="0" fontAlgn="base" hangingPunct="0">
      <a:spcBef>
        <a:spcPct val="0"/>
      </a:spcBef>
      <a:spcAft>
        <a:spcPct val="0"/>
      </a:spcAft>
      <a:defRPr sz="4000" b="1" kern="1200">
        <a:solidFill>
          <a:schemeClr val="tx1"/>
        </a:solidFill>
        <a:latin typeface="Times New Roman" charset="0"/>
        <a:ea typeface="ＭＳ Ｐゴシック" charset="-128"/>
        <a:cs typeface="+mn-cs"/>
      </a:defRPr>
    </a:lvl2pPr>
    <a:lvl3pPr marL="912813" indent="1588" algn="l" rtl="0" eaLnBrk="0" fontAlgn="base" hangingPunct="0">
      <a:spcBef>
        <a:spcPct val="0"/>
      </a:spcBef>
      <a:spcAft>
        <a:spcPct val="0"/>
      </a:spcAft>
      <a:defRPr sz="4000" b="1" kern="1200">
        <a:solidFill>
          <a:schemeClr val="tx1"/>
        </a:solidFill>
        <a:latin typeface="Times New Roman" charset="0"/>
        <a:ea typeface="ＭＳ Ｐゴシック" charset="-128"/>
        <a:cs typeface="+mn-cs"/>
      </a:defRPr>
    </a:lvl3pPr>
    <a:lvl4pPr marL="1370013" indent="1588" algn="l" rtl="0" eaLnBrk="0" fontAlgn="base" hangingPunct="0">
      <a:spcBef>
        <a:spcPct val="0"/>
      </a:spcBef>
      <a:spcAft>
        <a:spcPct val="0"/>
      </a:spcAft>
      <a:defRPr sz="4000" b="1" kern="1200">
        <a:solidFill>
          <a:schemeClr val="tx1"/>
        </a:solidFill>
        <a:latin typeface="Times New Roman" charset="0"/>
        <a:ea typeface="ＭＳ Ｐゴシック" charset="-128"/>
        <a:cs typeface="+mn-cs"/>
      </a:defRPr>
    </a:lvl4pPr>
    <a:lvl5pPr marL="1827213" indent="1588" algn="l" rtl="0" eaLnBrk="0" fontAlgn="base" hangingPunct="0">
      <a:spcBef>
        <a:spcPct val="0"/>
      </a:spcBef>
      <a:spcAft>
        <a:spcPct val="0"/>
      </a:spcAft>
      <a:defRPr sz="4000" b="1" kern="1200">
        <a:solidFill>
          <a:schemeClr val="tx1"/>
        </a:solidFill>
        <a:latin typeface="Times New Roman" charset="0"/>
        <a:ea typeface="ＭＳ Ｐゴシック" charset="-128"/>
        <a:cs typeface="+mn-cs"/>
      </a:defRPr>
    </a:lvl5pPr>
    <a:lvl6pPr marL="2286000" algn="l" defTabSz="914400" rtl="0" eaLnBrk="1" latinLnBrk="0" hangingPunct="1">
      <a:defRPr sz="4000" b="1" kern="1200">
        <a:solidFill>
          <a:schemeClr val="tx1"/>
        </a:solidFill>
        <a:latin typeface="Times New Roman" charset="0"/>
        <a:ea typeface="ＭＳ Ｐゴシック" charset="-128"/>
        <a:cs typeface="+mn-cs"/>
      </a:defRPr>
    </a:lvl6pPr>
    <a:lvl7pPr marL="2743200" algn="l" defTabSz="914400" rtl="0" eaLnBrk="1" latinLnBrk="0" hangingPunct="1">
      <a:defRPr sz="4000" b="1" kern="1200">
        <a:solidFill>
          <a:schemeClr val="tx1"/>
        </a:solidFill>
        <a:latin typeface="Times New Roman" charset="0"/>
        <a:ea typeface="ＭＳ Ｐゴシック" charset="-128"/>
        <a:cs typeface="+mn-cs"/>
      </a:defRPr>
    </a:lvl7pPr>
    <a:lvl8pPr marL="3200400" algn="l" defTabSz="914400" rtl="0" eaLnBrk="1" latinLnBrk="0" hangingPunct="1">
      <a:defRPr sz="4000" b="1" kern="1200">
        <a:solidFill>
          <a:schemeClr val="tx1"/>
        </a:solidFill>
        <a:latin typeface="Times New Roman" charset="0"/>
        <a:ea typeface="ＭＳ Ｐゴシック" charset="-128"/>
        <a:cs typeface="+mn-cs"/>
      </a:defRPr>
    </a:lvl8pPr>
    <a:lvl9pPr marL="3657600" algn="l" defTabSz="914400" rtl="0" eaLnBrk="1" latinLnBrk="0" hangingPunct="1">
      <a:defRPr sz="4000" b="1" kern="1200">
        <a:solidFill>
          <a:schemeClr val="tx1"/>
        </a:solidFill>
        <a:latin typeface="Times New Roman" charset="0"/>
        <a:ea typeface="ＭＳ Ｐゴシック" charset="-128"/>
        <a:cs typeface="+mn-cs"/>
      </a:defRPr>
    </a:lvl9pPr>
  </p:defaultTextStyle>
  <p:extLst>
    <p:ext uri="{EFAFB233-063F-42B5-8137-9DF3F51BA10A}">
      <p15:sldGuideLst xmlns:p15="http://schemas.microsoft.com/office/powerpoint/2012/main">
        <p15:guide id="1" orient="horz" pos="2400">
          <p15:clr>
            <a:srgbClr val="A4A3A4"/>
          </p15:clr>
        </p15:guide>
        <p15:guide id="2" pos="2975">
          <p15:clr>
            <a:srgbClr val="A4A3A4"/>
          </p15:clr>
        </p15:guide>
      </p15:sldGuideLst>
    </p:ext>
    <p:ext uri="{2D200454-40CA-4A62-9FC3-DE9A4176ACB9}">
      <p15:notesGuideLst xmlns:p15="http://schemas.microsoft.com/office/powerpoint/2012/main">
        <p15:guide id="1" orient="horz" pos="2832">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0"/>
      </p:ext>
    </p:extLst>
  </p:showPr>
  <p:clrMru>
    <a:srgbClr val="D8A300"/>
    <a:srgbClr val="FFFF66"/>
    <a:srgbClr val="CC3399"/>
    <a:srgbClr val="660033"/>
    <a:srgbClr val="FFCC00"/>
    <a:srgbClr val="FF66CC"/>
    <a:srgbClr val="33CC33"/>
    <a:srgbClr val="0000F3"/>
    <a:srgbClr val="0000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599"/>
    <p:restoredTop sz="94565"/>
  </p:normalViewPr>
  <p:slideViewPr>
    <p:cSldViewPr>
      <p:cViewPr varScale="1">
        <p:scale>
          <a:sx n="102" d="100"/>
          <a:sy n="102" d="100"/>
        </p:scale>
        <p:origin x="1312" y="192"/>
      </p:cViewPr>
      <p:guideLst>
        <p:guide orient="horz" pos="2400"/>
        <p:guide pos="2975"/>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928" y="-104"/>
      </p:cViewPr>
      <p:guideLst>
        <p:guide orient="horz" pos="2832"/>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3078163" cy="449263"/>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defRPr sz="1200" b="0">
                <a:ea typeface="ＭＳ Ｐゴシック" charset="0"/>
                <a:cs typeface="+mn-cs"/>
              </a:defRPr>
            </a:lvl1pPr>
          </a:lstStyle>
          <a:p>
            <a:pPr>
              <a:defRPr/>
            </a:pPr>
            <a:endParaRPr lang="en-US"/>
          </a:p>
        </p:txBody>
      </p:sp>
      <p:sp>
        <p:nvSpPr>
          <p:cNvPr id="47107" name="Rectangle 3"/>
          <p:cNvSpPr>
            <a:spLocks noGrp="1" noChangeArrowheads="1"/>
          </p:cNvSpPr>
          <p:nvPr>
            <p:ph type="dt" sz="quarter" idx="1"/>
          </p:nvPr>
        </p:nvSpPr>
        <p:spPr bwMode="auto">
          <a:xfrm>
            <a:off x="4024313" y="0"/>
            <a:ext cx="3078162" cy="449263"/>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lgn="r">
              <a:defRPr sz="1200" b="0">
                <a:ea typeface="ＭＳ Ｐゴシック" charset="0"/>
                <a:cs typeface="+mn-cs"/>
              </a:defRPr>
            </a:lvl1pPr>
          </a:lstStyle>
          <a:p>
            <a:pPr>
              <a:defRPr/>
            </a:pPr>
            <a:endParaRPr lang="en-US"/>
          </a:p>
        </p:txBody>
      </p:sp>
      <p:sp>
        <p:nvSpPr>
          <p:cNvPr id="47108" name="Rectangle 4"/>
          <p:cNvSpPr>
            <a:spLocks noGrp="1" noChangeArrowheads="1"/>
          </p:cNvSpPr>
          <p:nvPr>
            <p:ph type="ftr" sz="quarter" idx="2"/>
          </p:nvPr>
        </p:nvSpPr>
        <p:spPr bwMode="auto">
          <a:xfrm>
            <a:off x="0" y="8542338"/>
            <a:ext cx="3078163" cy="449262"/>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defRPr sz="1200" b="0">
                <a:ea typeface="ＭＳ Ｐゴシック" charset="0"/>
                <a:cs typeface="+mn-cs"/>
              </a:defRPr>
            </a:lvl1pPr>
          </a:lstStyle>
          <a:p>
            <a:pPr>
              <a:defRPr/>
            </a:pPr>
            <a:endParaRPr lang="en-US"/>
          </a:p>
        </p:txBody>
      </p:sp>
      <p:sp>
        <p:nvSpPr>
          <p:cNvPr id="47109" name="Rectangle 5"/>
          <p:cNvSpPr>
            <a:spLocks noGrp="1" noChangeArrowheads="1"/>
          </p:cNvSpPr>
          <p:nvPr>
            <p:ph type="sldNum" sz="quarter" idx="3"/>
          </p:nvPr>
        </p:nvSpPr>
        <p:spPr bwMode="auto">
          <a:xfrm>
            <a:off x="4024313" y="8542338"/>
            <a:ext cx="3078162" cy="449262"/>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lgn="r">
              <a:defRPr sz="1200" b="0"/>
            </a:lvl1pPr>
          </a:lstStyle>
          <a:p>
            <a:fld id="{07465A01-502D-514C-BF27-1EDA220E8484}" type="slidenum">
              <a:rPr lang="en-US" altLang="en-US"/>
              <a:pPr/>
              <a:t>‹#›</a:t>
            </a:fld>
            <a:endParaRPr lang="en-US" altLang="en-US"/>
          </a:p>
        </p:txBody>
      </p:sp>
    </p:spTree>
    <p:extLst>
      <p:ext uri="{BB962C8B-B14F-4D97-AF65-F5344CB8AC3E}">
        <p14:creationId xmlns:p14="http://schemas.microsoft.com/office/powerpoint/2010/main" val="5545673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78163" cy="449263"/>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defRPr sz="1200" b="0">
                <a:ea typeface="ＭＳ Ｐゴシック" charset="0"/>
                <a:cs typeface="+mn-cs"/>
              </a:defRPr>
            </a:lvl1pPr>
          </a:lstStyle>
          <a:p>
            <a:pPr>
              <a:defRPr/>
            </a:pPr>
            <a:endParaRPr lang="en-US"/>
          </a:p>
        </p:txBody>
      </p:sp>
      <p:sp>
        <p:nvSpPr>
          <p:cNvPr id="28675" name="Rectangle 3"/>
          <p:cNvSpPr>
            <a:spLocks noGrp="1" noChangeArrowheads="1"/>
          </p:cNvSpPr>
          <p:nvPr>
            <p:ph type="dt" idx="1"/>
          </p:nvPr>
        </p:nvSpPr>
        <p:spPr bwMode="auto">
          <a:xfrm>
            <a:off x="4024313" y="0"/>
            <a:ext cx="3078162" cy="449263"/>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lgn="r">
              <a:defRPr sz="1200" b="0">
                <a:ea typeface="ＭＳ Ｐゴシック" charset="0"/>
                <a:cs typeface="+mn-cs"/>
              </a:defRPr>
            </a:lvl1pPr>
          </a:lstStyle>
          <a:p>
            <a:pPr>
              <a:defRPr/>
            </a:pPr>
            <a:endParaRPr lang="en-US"/>
          </a:p>
        </p:txBody>
      </p:sp>
      <p:sp>
        <p:nvSpPr>
          <p:cNvPr id="28676" name="Rectangle 4"/>
          <p:cNvSpPr>
            <a:spLocks noGrp="1" noRot="1" noChangeAspect="1" noChangeArrowheads="1" noTextEdit="1"/>
          </p:cNvSpPr>
          <p:nvPr>
            <p:ph type="sldImg" idx="2"/>
          </p:nvPr>
        </p:nvSpPr>
        <p:spPr bwMode="auto">
          <a:xfrm>
            <a:off x="1446213" y="674688"/>
            <a:ext cx="4211637" cy="337185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Lst>
        </p:spPr>
      </p:sp>
      <p:sp>
        <p:nvSpPr>
          <p:cNvPr id="28677" name="Rectangle 5"/>
          <p:cNvSpPr>
            <a:spLocks noGrp="1" noChangeArrowheads="1"/>
          </p:cNvSpPr>
          <p:nvPr>
            <p:ph type="body" sz="quarter" idx="3"/>
          </p:nvPr>
        </p:nvSpPr>
        <p:spPr bwMode="auto">
          <a:xfrm>
            <a:off x="947738" y="4270375"/>
            <a:ext cx="5207000" cy="4046538"/>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542338"/>
            <a:ext cx="3078163" cy="449262"/>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defRPr sz="1200" b="0">
                <a:ea typeface="ＭＳ Ｐゴシック" charset="0"/>
                <a:cs typeface="+mn-cs"/>
              </a:defRPr>
            </a:lvl1pPr>
          </a:lstStyle>
          <a:p>
            <a:pPr>
              <a:defRPr/>
            </a:pPr>
            <a:endParaRPr lang="en-US"/>
          </a:p>
        </p:txBody>
      </p:sp>
      <p:sp>
        <p:nvSpPr>
          <p:cNvPr id="28679" name="Rectangle 7"/>
          <p:cNvSpPr>
            <a:spLocks noGrp="1" noChangeArrowheads="1"/>
          </p:cNvSpPr>
          <p:nvPr>
            <p:ph type="sldNum" sz="quarter" idx="5"/>
          </p:nvPr>
        </p:nvSpPr>
        <p:spPr bwMode="auto">
          <a:xfrm>
            <a:off x="4024313" y="8542338"/>
            <a:ext cx="3078162" cy="449262"/>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lgn="r">
              <a:defRPr sz="1200" b="0"/>
            </a:lvl1pPr>
          </a:lstStyle>
          <a:p>
            <a:fld id="{9A4660B6-3BD9-2E4A-85C9-8AF732A0F233}" type="slidenum">
              <a:rPr lang="en-US" altLang="en-US"/>
              <a:pPr/>
              <a:t>‹#›</a:t>
            </a:fld>
            <a:endParaRPr lang="en-US" altLang="en-US"/>
          </a:p>
        </p:txBody>
      </p:sp>
    </p:spTree>
    <p:extLst>
      <p:ext uri="{BB962C8B-B14F-4D97-AF65-F5344CB8AC3E}">
        <p14:creationId xmlns:p14="http://schemas.microsoft.com/office/powerpoint/2010/main" val="12508045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charset="0"/>
        <a:cs typeface="ＭＳ Ｐゴシック" charset="0"/>
      </a:defRPr>
    </a:lvl1pPr>
    <a:lvl2pPr marL="455613"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912813"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1370013"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1827213"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5731" algn="l" defTabSz="457146" rtl="0" eaLnBrk="1" latinLnBrk="0" hangingPunct="1">
      <a:defRPr sz="1200" kern="1200">
        <a:solidFill>
          <a:schemeClr val="tx1"/>
        </a:solidFill>
        <a:latin typeface="+mn-lt"/>
        <a:ea typeface="+mn-ea"/>
        <a:cs typeface="+mn-cs"/>
      </a:defRPr>
    </a:lvl6pPr>
    <a:lvl7pPr marL="2742877" algn="l" defTabSz="457146" rtl="0" eaLnBrk="1" latinLnBrk="0" hangingPunct="1">
      <a:defRPr sz="1200" kern="1200">
        <a:solidFill>
          <a:schemeClr val="tx1"/>
        </a:solidFill>
        <a:latin typeface="+mn-lt"/>
        <a:ea typeface="+mn-ea"/>
        <a:cs typeface="+mn-cs"/>
      </a:defRPr>
    </a:lvl7pPr>
    <a:lvl8pPr marL="3200023" algn="l" defTabSz="457146" rtl="0" eaLnBrk="1" latinLnBrk="0" hangingPunct="1">
      <a:defRPr sz="1200" kern="1200">
        <a:solidFill>
          <a:schemeClr val="tx1"/>
        </a:solidFill>
        <a:latin typeface="+mn-lt"/>
        <a:ea typeface="+mn-ea"/>
        <a:cs typeface="+mn-cs"/>
      </a:defRPr>
    </a:lvl8pPr>
    <a:lvl9pPr marL="3657169" algn="l" defTabSz="457146"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DDCF54A4-6F78-3B44-927A-1BF878FA8F20}" type="slidenum">
              <a:rPr lang="en-US" altLang="en-US" sz="1200" b="0"/>
              <a:pPr/>
              <a:t>1</a:t>
            </a:fld>
            <a:endParaRPr lang="en-US" altLang="en-US" sz="1200" b="0"/>
          </a:p>
        </p:txBody>
      </p:sp>
      <p:sp>
        <p:nvSpPr>
          <p:cNvPr id="322562" name="Rectangle 2"/>
          <p:cNvSpPr>
            <a:spLocks noGrp="1" noRot="1" noChangeAspect="1" noChangeArrowheads="1" noTextEdit="1"/>
          </p:cNvSpPr>
          <p:nvPr>
            <p:ph type="sldImg"/>
          </p:nvPr>
        </p:nvSpPr>
        <p:spPr>
          <a:xfrm>
            <a:off x="1447800" y="674688"/>
            <a:ext cx="4210050" cy="3371850"/>
          </a:xfrm>
          <a:ln/>
          <a:extLst>
            <a:ext uri="{FAA26D3D-D897-4be2-8F04-BA451C77F1D7}">
              <ma14:placeholderFlag xmlns="" xmlns:ma14="http://schemas.microsoft.com/office/mac/drawingml/2011/main" val="1"/>
            </a:ext>
          </a:extLst>
        </p:spPr>
      </p:sp>
      <p:sp>
        <p:nvSpPr>
          <p:cNvPr id="322563" name="Rectangle 3"/>
          <p:cNvSpPr>
            <a:spLocks noGrp="1" noChangeArrowheads="1"/>
          </p:cNvSpPr>
          <p:nvPr>
            <p:ph type="body" idx="1"/>
          </p:nvPr>
        </p:nvSpPr>
        <p:spPr/>
        <p:txBody>
          <a:bodyPr/>
          <a:lstStyle/>
          <a:p>
            <a:pPr>
              <a:defRPr/>
            </a:pPr>
            <a:endParaRPr lang="en-US">
              <a:cs typeface="+mn-cs"/>
            </a:endParaRPr>
          </a:p>
        </p:txBody>
      </p:sp>
    </p:spTree>
    <p:extLst>
      <p:ext uri="{BB962C8B-B14F-4D97-AF65-F5344CB8AC3E}">
        <p14:creationId xmlns:p14="http://schemas.microsoft.com/office/powerpoint/2010/main" val="5341209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2</a:t>
            </a:fld>
            <a:endParaRPr lang="en-US" altLang="en-US" sz="1200" b="0"/>
          </a:p>
        </p:txBody>
      </p:sp>
    </p:spTree>
    <p:extLst>
      <p:ext uri="{BB962C8B-B14F-4D97-AF65-F5344CB8AC3E}">
        <p14:creationId xmlns:p14="http://schemas.microsoft.com/office/powerpoint/2010/main" val="9576957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3</a:t>
            </a:fld>
            <a:endParaRPr lang="en-US" altLang="en-US" sz="1200" b="0"/>
          </a:p>
        </p:txBody>
      </p:sp>
    </p:spTree>
    <p:extLst>
      <p:ext uri="{BB962C8B-B14F-4D97-AF65-F5344CB8AC3E}">
        <p14:creationId xmlns:p14="http://schemas.microsoft.com/office/powerpoint/2010/main" val="37989917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4</a:t>
            </a:fld>
            <a:endParaRPr lang="en-US" altLang="en-US" sz="1200" b="0"/>
          </a:p>
        </p:txBody>
      </p:sp>
    </p:spTree>
    <p:extLst>
      <p:ext uri="{BB962C8B-B14F-4D97-AF65-F5344CB8AC3E}">
        <p14:creationId xmlns:p14="http://schemas.microsoft.com/office/powerpoint/2010/main" val="1594360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5</a:t>
            </a:fld>
            <a:endParaRPr lang="en-US" altLang="en-US" sz="1200" b="0"/>
          </a:p>
        </p:txBody>
      </p:sp>
    </p:spTree>
    <p:extLst>
      <p:ext uri="{BB962C8B-B14F-4D97-AF65-F5344CB8AC3E}">
        <p14:creationId xmlns:p14="http://schemas.microsoft.com/office/powerpoint/2010/main" val="8098195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6</a:t>
            </a:fld>
            <a:endParaRPr lang="en-US" altLang="en-US" sz="1200" b="0"/>
          </a:p>
        </p:txBody>
      </p:sp>
    </p:spTree>
    <p:extLst>
      <p:ext uri="{BB962C8B-B14F-4D97-AF65-F5344CB8AC3E}">
        <p14:creationId xmlns:p14="http://schemas.microsoft.com/office/powerpoint/2010/main" val="38470732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7</a:t>
            </a:fld>
            <a:endParaRPr lang="en-US" altLang="en-US" sz="1200" b="0"/>
          </a:p>
        </p:txBody>
      </p:sp>
    </p:spTree>
    <p:extLst>
      <p:ext uri="{BB962C8B-B14F-4D97-AF65-F5344CB8AC3E}">
        <p14:creationId xmlns:p14="http://schemas.microsoft.com/office/powerpoint/2010/main" val="26161784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8</a:t>
            </a:fld>
            <a:endParaRPr lang="en-US" altLang="en-US" sz="1200" b="0"/>
          </a:p>
        </p:txBody>
      </p:sp>
    </p:spTree>
    <p:extLst>
      <p:ext uri="{BB962C8B-B14F-4D97-AF65-F5344CB8AC3E}">
        <p14:creationId xmlns:p14="http://schemas.microsoft.com/office/powerpoint/2010/main" val="30492925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9</a:t>
            </a:fld>
            <a:endParaRPr lang="en-US" altLang="en-US" sz="1200" b="0"/>
          </a:p>
        </p:txBody>
      </p:sp>
    </p:spTree>
    <p:extLst>
      <p:ext uri="{BB962C8B-B14F-4D97-AF65-F5344CB8AC3E}">
        <p14:creationId xmlns:p14="http://schemas.microsoft.com/office/powerpoint/2010/main" val="8254786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08025" y="2349500"/>
            <a:ext cx="8029575" cy="1620839"/>
          </a:xfrm>
        </p:spPr>
        <p:txBody>
          <a:bodyPr/>
          <a:lstStyle/>
          <a:p>
            <a:r>
              <a:rPr lang="en-US"/>
              <a:t>Click to edit Master title style</a:t>
            </a:r>
          </a:p>
        </p:txBody>
      </p:sp>
      <p:sp>
        <p:nvSpPr>
          <p:cNvPr id="3" name="Subtitle 2"/>
          <p:cNvSpPr>
            <a:spLocks noGrp="1"/>
          </p:cNvSpPr>
          <p:nvPr>
            <p:ph type="subTitle" idx="1"/>
          </p:nvPr>
        </p:nvSpPr>
        <p:spPr>
          <a:xfrm>
            <a:off x="1417638" y="4286251"/>
            <a:ext cx="6611938" cy="1931988"/>
          </a:xfrm>
        </p:spPr>
        <p:txBody>
          <a:bodyPr/>
          <a:lstStyle>
            <a:lvl1pPr marL="0" indent="0" algn="ctr">
              <a:buNone/>
              <a:defRPr/>
            </a:lvl1pPr>
            <a:lvl2pPr marL="457146" indent="0" algn="ctr">
              <a:buNone/>
              <a:defRPr/>
            </a:lvl2pPr>
            <a:lvl3pPr marL="914293" indent="0" algn="ctr">
              <a:buNone/>
              <a:defRPr/>
            </a:lvl3pPr>
            <a:lvl4pPr marL="1371438" indent="0" algn="ctr">
              <a:buNone/>
              <a:defRPr/>
            </a:lvl4pPr>
            <a:lvl5pPr marL="1828585" indent="0" algn="ctr">
              <a:buNone/>
              <a:defRPr/>
            </a:lvl5pPr>
            <a:lvl6pPr marL="2285731" indent="0" algn="ctr">
              <a:buNone/>
              <a:defRPr/>
            </a:lvl6pPr>
            <a:lvl7pPr marL="2742877" indent="0" algn="ctr">
              <a:buNone/>
              <a:defRPr/>
            </a:lvl7pPr>
            <a:lvl8pPr marL="3200023" indent="0" algn="ctr">
              <a:buNone/>
              <a:defRPr/>
            </a:lvl8pPr>
            <a:lvl9pPr marL="3657169"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C9A8294-D97C-9245-97E4-D763DDC8372A}" type="slidenum">
              <a:rPr lang="en-US" altLang="en-US"/>
              <a:pPr/>
              <a:t>‹#›</a:t>
            </a:fld>
            <a:endParaRPr lang="en-US" altLang="en-US"/>
          </a:p>
        </p:txBody>
      </p:sp>
    </p:spTree>
    <p:extLst>
      <p:ext uri="{BB962C8B-B14F-4D97-AF65-F5344CB8AC3E}">
        <p14:creationId xmlns:p14="http://schemas.microsoft.com/office/powerpoint/2010/main" val="699175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1402738-15D1-594A-87E1-24D35971EF0E}" type="slidenum">
              <a:rPr lang="en-US" altLang="en-US"/>
              <a:pPr/>
              <a:t>‹#›</a:t>
            </a:fld>
            <a:endParaRPr lang="en-US" altLang="en-US"/>
          </a:p>
        </p:txBody>
      </p:sp>
    </p:spTree>
    <p:extLst>
      <p:ext uri="{BB962C8B-B14F-4D97-AF65-F5344CB8AC3E}">
        <p14:creationId xmlns:p14="http://schemas.microsoft.com/office/powerpoint/2010/main" val="950400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1000" y="671512"/>
            <a:ext cx="2006600" cy="60515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08026" y="671512"/>
            <a:ext cx="5870575" cy="60515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1582DC38-2ABE-5E45-90C4-470C79C267F8}" type="slidenum">
              <a:rPr lang="en-US" altLang="en-US"/>
              <a:pPr/>
              <a:t>‹#›</a:t>
            </a:fld>
            <a:endParaRPr lang="en-US" altLang="en-US"/>
          </a:p>
        </p:txBody>
      </p:sp>
    </p:spTree>
    <p:extLst>
      <p:ext uri="{BB962C8B-B14F-4D97-AF65-F5344CB8AC3E}">
        <p14:creationId xmlns:p14="http://schemas.microsoft.com/office/powerpoint/2010/main" val="396509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406A39A7-F5BE-7347-9556-C6A169B8778D}" type="slidenum">
              <a:rPr lang="en-US" altLang="en-US"/>
              <a:pPr/>
              <a:t>‹#›</a:t>
            </a:fld>
            <a:endParaRPr lang="en-US" altLang="en-US"/>
          </a:p>
        </p:txBody>
      </p:sp>
    </p:spTree>
    <p:extLst>
      <p:ext uri="{BB962C8B-B14F-4D97-AF65-F5344CB8AC3E}">
        <p14:creationId xmlns:p14="http://schemas.microsoft.com/office/powerpoint/2010/main" val="5338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46126" y="4859339"/>
            <a:ext cx="8029575" cy="15017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46126" y="3205163"/>
            <a:ext cx="8029575" cy="1654175"/>
          </a:xfrm>
        </p:spPr>
        <p:txBody>
          <a:bodyPr anchor="b"/>
          <a:lstStyle>
            <a:lvl1pPr marL="0" indent="0">
              <a:buNone/>
              <a:defRPr sz="2000"/>
            </a:lvl1pPr>
            <a:lvl2pPr marL="457146" indent="0">
              <a:buNone/>
              <a:defRPr sz="1800"/>
            </a:lvl2pPr>
            <a:lvl3pPr marL="914293" indent="0">
              <a:buNone/>
              <a:defRPr sz="1600"/>
            </a:lvl3pPr>
            <a:lvl4pPr marL="1371438" indent="0">
              <a:buNone/>
              <a:defRPr sz="1400"/>
            </a:lvl4pPr>
            <a:lvl5pPr marL="1828585" indent="0">
              <a:buNone/>
              <a:defRPr sz="1400"/>
            </a:lvl5pPr>
            <a:lvl6pPr marL="2285731" indent="0">
              <a:buNone/>
              <a:defRPr sz="1400"/>
            </a:lvl6pPr>
            <a:lvl7pPr marL="2742877" indent="0">
              <a:buNone/>
              <a:defRPr sz="1400"/>
            </a:lvl7pPr>
            <a:lvl8pPr marL="3200023" indent="0">
              <a:buNone/>
              <a:defRPr sz="1400"/>
            </a:lvl8pPr>
            <a:lvl9pPr marL="3657169"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73D27179-947D-914A-AB6C-652548A5645E}" type="slidenum">
              <a:rPr lang="en-US" altLang="en-US"/>
              <a:pPr/>
              <a:t>‹#›</a:t>
            </a:fld>
            <a:endParaRPr lang="en-US" altLang="en-US"/>
          </a:p>
        </p:txBody>
      </p:sp>
    </p:spTree>
    <p:extLst>
      <p:ext uri="{BB962C8B-B14F-4D97-AF65-F5344CB8AC3E}">
        <p14:creationId xmlns:p14="http://schemas.microsoft.com/office/powerpoint/2010/main" val="1683978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08025" y="2184401"/>
            <a:ext cx="3938588" cy="45386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99014" y="2184401"/>
            <a:ext cx="3938587" cy="45386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BCFFFB4A-05F2-5D4A-8061-21B6F0BBC43D}" type="slidenum">
              <a:rPr lang="en-US" altLang="en-US"/>
              <a:pPr/>
              <a:t>‹#›</a:t>
            </a:fld>
            <a:endParaRPr lang="en-US" altLang="en-US"/>
          </a:p>
        </p:txBody>
      </p:sp>
    </p:spTree>
    <p:extLst>
      <p:ext uri="{BB962C8B-B14F-4D97-AF65-F5344CB8AC3E}">
        <p14:creationId xmlns:p14="http://schemas.microsoft.com/office/powerpoint/2010/main" val="943665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3075" y="303213"/>
            <a:ext cx="8501063" cy="1260475"/>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73075" y="1692276"/>
            <a:ext cx="4171950" cy="706438"/>
          </a:xfrm>
        </p:spPr>
        <p:txBody>
          <a:bodyPr anchor="b"/>
          <a:lstStyle>
            <a:lvl1pPr marL="0" indent="0">
              <a:buNone/>
              <a:defRPr sz="2400" b="1"/>
            </a:lvl1pPr>
            <a:lvl2pPr marL="457146" indent="0">
              <a:buNone/>
              <a:defRPr sz="2000" b="1"/>
            </a:lvl2pPr>
            <a:lvl3pPr marL="914293" indent="0">
              <a:buNone/>
              <a:defRPr sz="1800" b="1"/>
            </a:lvl3pPr>
            <a:lvl4pPr marL="1371438" indent="0">
              <a:buNone/>
              <a:defRPr sz="1600" b="1"/>
            </a:lvl4pPr>
            <a:lvl5pPr marL="1828585" indent="0">
              <a:buNone/>
              <a:defRPr sz="1600" b="1"/>
            </a:lvl5pPr>
            <a:lvl6pPr marL="2285731" indent="0">
              <a:buNone/>
              <a:defRPr sz="1600" b="1"/>
            </a:lvl6pPr>
            <a:lvl7pPr marL="2742877" indent="0">
              <a:buNone/>
              <a:defRPr sz="1600" b="1"/>
            </a:lvl7pPr>
            <a:lvl8pPr marL="3200023" indent="0">
              <a:buNone/>
              <a:defRPr sz="1600" b="1"/>
            </a:lvl8pPr>
            <a:lvl9pPr marL="3657169" indent="0">
              <a:buNone/>
              <a:defRPr sz="1600" b="1"/>
            </a:lvl9pPr>
          </a:lstStyle>
          <a:p>
            <a:pPr lvl="0"/>
            <a:r>
              <a:rPr lang="en-US"/>
              <a:t>Click to edit Master text styles</a:t>
            </a:r>
          </a:p>
        </p:txBody>
      </p:sp>
      <p:sp>
        <p:nvSpPr>
          <p:cNvPr id="4" name="Content Placeholder 3"/>
          <p:cNvSpPr>
            <a:spLocks noGrp="1"/>
          </p:cNvSpPr>
          <p:nvPr>
            <p:ph sz="half" idx="2"/>
          </p:nvPr>
        </p:nvSpPr>
        <p:spPr>
          <a:xfrm>
            <a:off x="473075" y="2398714"/>
            <a:ext cx="4171950" cy="43576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799014" y="1692276"/>
            <a:ext cx="4175125" cy="706438"/>
          </a:xfrm>
        </p:spPr>
        <p:txBody>
          <a:bodyPr anchor="b"/>
          <a:lstStyle>
            <a:lvl1pPr marL="0" indent="0">
              <a:buNone/>
              <a:defRPr sz="2400" b="1"/>
            </a:lvl1pPr>
            <a:lvl2pPr marL="457146" indent="0">
              <a:buNone/>
              <a:defRPr sz="2000" b="1"/>
            </a:lvl2pPr>
            <a:lvl3pPr marL="914293" indent="0">
              <a:buNone/>
              <a:defRPr sz="1800" b="1"/>
            </a:lvl3pPr>
            <a:lvl4pPr marL="1371438" indent="0">
              <a:buNone/>
              <a:defRPr sz="1600" b="1"/>
            </a:lvl4pPr>
            <a:lvl5pPr marL="1828585" indent="0">
              <a:buNone/>
              <a:defRPr sz="1600" b="1"/>
            </a:lvl5pPr>
            <a:lvl6pPr marL="2285731" indent="0">
              <a:buNone/>
              <a:defRPr sz="1600" b="1"/>
            </a:lvl6pPr>
            <a:lvl7pPr marL="2742877" indent="0">
              <a:buNone/>
              <a:defRPr sz="1600" b="1"/>
            </a:lvl7pPr>
            <a:lvl8pPr marL="3200023" indent="0">
              <a:buNone/>
              <a:defRPr sz="1600" b="1"/>
            </a:lvl8pPr>
            <a:lvl9pPr marL="365716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99014" y="2398714"/>
            <a:ext cx="4175125" cy="43576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B79C79F0-6686-1C4A-B99C-1207C57EB1F8}" type="slidenum">
              <a:rPr lang="en-US" altLang="en-US"/>
              <a:pPr/>
              <a:t>‹#›</a:t>
            </a:fld>
            <a:endParaRPr lang="en-US" altLang="en-US"/>
          </a:p>
        </p:txBody>
      </p:sp>
    </p:spTree>
    <p:extLst>
      <p:ext uri="{BB962C8B-B14F-4D97-AF65-F5344CB8AC3E}">
        <p14:creationId xmlns:p14="http://schemas.microsoft.com/office/powerpoint/2010/main" val="1023577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22DDF6A2-A560-1D45-B334-CCC2CC7D905A}" type="slidenum">
              <a:rPr lang="en-US" altLang="en-US"/>
              <a:pPr/>
              <a:t>‹#›</a:t>
            </a:fld>
            <a:endParaRPr lang="en-US" altLang="en-US"/>
          </a:p>
        </p:txBody>
      </p:sp>
    </p:spTree>
    <p:extLst>
      <p:ext uri="{BB962C8B-B14F-4D97-AF65-F5344CB8AC3E}">
        <p14:creationId xmlns:p14="http://schemas.microsoft.com/office/powerpoint/2010/main" val="1924307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8460A7A0-4AE9-1C48-AB80-793E5B5AEC08}" type="slidenum">
              <a:rPr lang="en-US" altLang="en-US"/>
              <a:pPr/>
              <a:t>‹#›</a:t>
            </a:fld>
            <a:endParaRPr lang="en-US" altLang="en-US"/>
          </a:p>
        </p:txBody>
      </p:sp>
    </p:spTree>
    <p:extLst>
      <p:ext uri="{BB962C8B-B14F-4D97-AF65-F5344CB8AC3E}">
        <p14:creationId xmlns:p14="http://schemas.microsoft.com/office/powerpoint/2010/main" val="730109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3076" y="301626"/>
            <a:ext cx="3106738" cy="1281113"/>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692525" y="301627"/>
            <a:ext cx="5281613" cy="645477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3076" y="1582738"/>
            <a:ext cx="3106738" cy="5173662"/>
          </a:xfrm>
        </p:spPr>
        <p:txBody>
          <a:bodyPr/>
          <a:lstStyle>
            <a:lvl1pPr marL="0" indent="0">
              <a:buNone/>
              <a:defRPr sz="1400"/>
            </a:lvl1pPr>
            <a:lvl2pPr marL="457146" indent="0">
              <a:buNone/>
              <a:defRPr sz="1200"/>
            </a:lvl2pPr>
            <a:lvl3pPr marL="914293" indent="0">
              <a:buNone/>
              <a:defRPr sz="1000"/>
            </a:lvl3pPr>
            <a:lvl4pPr marL="1371438" indent="0">
              <a:buNone/>
              <a:defRPr sz="900"/>
            </a:lvl4pPr>
            <a:lvl5pPr marL="1828585" indent="0">
              <a:buNone/>
              <a:defRPr sz="900"/>
            </a:lvl5pPr>
            <a:lvl6pPr marL="2285731" indent="0">
              <a:buNone/>
              <a:defRPr sz="900"/>
            </a:lvl6pPr>
            <a:lvl7pPr marL="2742877" indent="0">
              <a:buNone/>
              <a:defRPr sz="900"/>
            </a:lvl7pPr>
            <a:lvl8pPr marL="3200023" indent="0">
              <a:buNone/>
              <a:defRPr sz="900"/>
            </a:lvl8pPr>
            <a:lvl9pPr marL="3657169"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40D0E9F0-E158-E048-BB87-602AA5A67E89}" type="slidenum">
              <a:rPr lang="en-US" altLang="en-US"/>
              <a:pPr/>
              <a:t>‹#›</a:t>
            </a:fld>
            <a:endParaRPr lang="en-US" altLang="en-US"/>
          </a:p>
        </p:txBody>
      </p:sp>
    </p:spTree>
    <p:extLst>
      <p:ext uri="{BB962C8B-B14F-4D97-AF65-F5344CB8AC3E}">
        <p14:creationId xmlns:p14="http://schemas.microsoft.com/office/powerpoint/2010/main" val="225681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51025" y="5294314"/>
            <a:ext cx="5667375" cy="623887"/>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851025" y="676275"/>
            <a:ext cx="5667375" cy="4537075"/>
          </a:xfrm>
        </p:spPr>
        <p:txBody>
          <a:bodyPr/>
          <a:lstStyle>
            <a:lvl1pPr marL="0" indent="0">
              <a:buNone/>
              <a:defRPr sz="3200"/>
            </a:lvl1pPr>
            <a:lvl2pPr marL="457146" indent="0">
              <a:buNone/>
              <a:defRPr sz="2800"/>
            </a:lvl2pPr>
            <a:lvl3pPr marL="914293" indent="0">
              <a:buNone/>
              <a:defRPr sz="2400"/>
            </a:lvl3pPr>
            <a:lvl4pPr marL="1371438" indent="0">
              <a:buNone/>
              <a:defRPr sz="2000"/>
            </a:lvl4pPr>
            <a:lvl5pPr marL="1828585" indent="0">
              <a:buNone/>
              <a:defRPr sz="2000"/>
            </a:lvl5pPr>
            <a:lvl6pPr marL="2285731" indent="0">
              <a:buNone/>
              <a:defRPr sz="2000"/>
            </a:lvl6pPr>
            <a:lvl7pPr marL="2742877" indent="0">
              <a:buNone/>
              <a:defRPr sz="2000"/>
            </a:lvl7pPr>
            <a:lvl8pPr marL="3200023" indent="0">
              <a:buNone/>
              <a:defRPr sz="2000"/>
            </a:lvl8pPr>
            <a:lvl9pPr marL="3657169" indent="0">
              <a:buNone/>
              <a:defRPr sz="2000"/>
            </a:lvl9pPr>
          </a:lstStyle>
          <a:p>
            <a:pPr lvl="0"/>
            <a:endParaRPr lang="en-US" noProof="0"/>
          </a:p>
        </p:txBody>
      </p:sp>
      <p:sp>
        <p:nvSpPr>
          <p:cNvPr id="4" name="Text Placeholder 3"/>
          <p:cNvSpPr>
            <a:spLocks noGrp="1"/>
          </p:cNvSpPr>
          <p:nvPr>
            <p:ph type="body" sz="half" idx="2"/>
          </p:nvPr>
        </p:nvSpPr>
        <p:spPr>
          <a:xfrm>
            <a:off x="1851025" y="5918200"/>
            <a:ext cx="5667375" cy="889000"/>
          </a:xfrm>
        </p:spPr>
        <p:txBody>
          <a:bodyPr/>
          <a:lstStyle>
            <a:lvl1pPr marL="0" indent="0">
              <a:buNone/>
              <a:defRPr sz="1400"/>
            </a:lvl1pPr>
            <a:lvl2pPr marL="457146" indent="0">
              <a:buNone/>
              <a:defRPr sz="1200"/>
            </a:lvl2pPr>
            <a:lvl3pPr marL="914293" indent="0">
              <a:buNone/>
              <a:defRPr sz="1000"/>
            </a:lvl3pPr>
            <a:lvl4pPr marL="1371438" indent="0">
              <a:buNone/>
              <a:defRPr sz="900"/>
            </a:lvl4pPr>
            <a:lvl5pPr marL="1828585" indent="0">
              <a:buNone/>
              <a:defRPr sz="900"/>
            </a:lvl5pPr>
            <a:lvl6pPr marL="2285731" indent="0">
              <a:buNone/>
              <a:defRPr sz="900"/>
            </a:lvl6pPr>
            <a:lvl7pPr marL="2742877" indent="0">
              <a:buNone/>
              <a:defRPr sz="900"/>
            </a:lvl7pPr>
            <a:lvl8pPr marL="3200023" indent="0">
              <a:buNone/>
              <a:defRPr sz="900"/>
            </a:lvl8pPr>
            <a:lvl9pPr marL="3657169"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4002A880-C453-B243-B046-C4C2FDD435F1}" type="slidenum">
              <a:rPr lang="en-US" altLang="en-US"/>
              <a:pPr/>
              <a:t>‹#›</a:t>
            </a:fld>
            <a:endParaRPr lang="en-US" altLang="en-US"/>
          </a:p>
        </p:txBody>
      </p:sp>
    </p:spTree>
    <p:extLst>
      <p:ext uri="{BB962C8B-B14F-4D97-AF65-F5344CB8AC3E}">
        <p14:creationId xmlns:p14="http://schemas.microsoft.com/office/powerpoint/2010/main" val="571841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08025" y="671513"/>
            <a:ext cx="8029575" cy="1260475"/>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7171" tIns="48585" rIns="97171" bIns="48585"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708025" y="2184400"/>
            <a:ext cx="8029575" cy="4538663"/>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7171" tIns="48585" rIns="97171" bIns="4858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708025" y="6891338"/>
            <a:ext cx="1968500" cy="503237"/>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7171" tIns="48585" rIns="97171" bIns="48585" numCol="1" anchor="t" anchorCtr="0" compatLnSpc="1">
            <a:prstTxWarp prst="textNoShape">
              <a:avLst/>
            </a:prstTxWarp>
          </a:bodyPr>
          <a:lstStyle>
            <a:lvl1pPr defTabSz="971435">
              <a:defRPr sz="1500" b="0">
                <a:ea typeface="ＭＳ Ｐゴシック"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3227388" y="6891338"/>
            <a:ext cx="2990850" cy="503237"/>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7171" tIns="48585" rIns="97171" bIns="48585" numCol="1" anchor="t" anchorCtr="0" compatLnSpc="1">
            <a:prstTxWarp prst="textNoShape">
              <a:avLst/>
            </a:prstTxWarp>
          </a:bodyPr>
          <a:lstStyle>
            <a:lvl1pPr algn="ctr" defTabSz="971435">
              <a:defRPr sz="1500" b="0">
                <a:ea typeface="ＭＳ Ｐゴシック"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6769100" y="6891338"/>
            <a:ext cx="1968500" cy="503237"/>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7171" tIns="48585" rIns="97171" bIns="48585" numCol="1" anchor="t" anchorCtr="0" compatLnSpc="1">
            <a:prstTxWarp prst="textNoShape">
              <a:avLst/>
            </a:prstTxWarp>
          </a:bodyPr>
          <a:lstStyle>
            <a:lvl1pPr algn="r" defTabSz="969963">
              <a:defRPr sz="1500" b="0"/>
            </a:lvl1pPr>
          </a:lstStyle>
          <a:p>
            <a:fld id="{E7C3E58E-4048-EA4D-BB28-ADDE5A014288}"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69963" rtl="0" eaLnBrk="0" fontAlgn="base" hangingPunct="0">
        <a:spcBef>
          <a:spcPct val="0"/>
        </a:spcBef>
        <a:spcAft>
          <a:spcPct val="0"/>
        </a:spcAft>
        <a:defRPr sz="4700">
          <a:solidFill>
            <a:schemeClr val="tx2"/>
          </a:solidFill>
          <a:latin typeface="+mj-lt"/>
          <a:ea typeface="+mj-ea"/>
          <a:cs typeface="ＭＳ Ｐゴシック" charset="0"/>
        </a:defRPr>
      </a:lvl1pPr>
      <a:lvl2pPr algn="ctr" defTabSz="969963" rtl="0" eaLnBrk="0" fontAlgn="base" hangingPunct="0">
        <a:spcBef>
          <a:spcPct val="0"/>
        </a:spcBef>
        <a:spcAft>
          <a:spcPct val="0"/>
        </a:spcAft>
        <a:defRPr sz="4700">
          <a:solidFill>
            <a:schemeClr val="tx2"/>
          </a:solidFill>
          <a:latin typeface="Times New Roman" charset="0"/>
          <a:ea typeface="ＭＳ Ｐゴシック" charset="0"/>
          <a:cs typeface="ＭＳ Ｐゴシック" charset="0"/>
        </a:defRPr>
      </a:lvl2pPr>
      <a:lvl3pPr algn="ctr" defTabSz="969963" rtl="0" eaLnBrk="0" fontAlgn="base" hangingPunct="0">
        <a:spcBef>
          <a:spcPct val="0"/>
        </a:spcBef>
        <a:spcAft>
          <a:spcPct val="0"/>
        </a:spcAft>
        <a:defRPr sz="4700">
          <a:solidFill>
            <a:schemeClr val="tx2"/>
          </a:solidFill>
          <a:latin typeface="Times New Roman" charset="0"/>
          <a:ea typeface="ＭＳ Ｐゴシック" charset="0"/>
          <a:cs typeface="ＭＳ Ｐゴシック" charset="0"/>
        </a:defRPr>
      </a:lvl3pPr>
      <a:lvl4pPr algn="ctr" defTabSz="969963" rtl="0" eaLnBrk="0" fontAlgn="base" hangingPunct="0">
        <a:spcBef>
          <a:spcPct val="0"/>
        </a:spcBef>
        <a:spcAft>
          <a:spcPct val="0"/>
        </a:spcAft>
        <a:defRPr sz="4700">
          <a:solidFill>
            <a:schemeClr val="tx2"/>
          </a:solidFill>
          <a:latin typeface="Times New Roman" charset="0"/>
          <a:ea typeface="ＭＳ Ｐゴシック" charset="0"/>
          <a:cs typeface="ＭＳ Ｐゴシック" charset="0"/>
        </a:defRPr>
      </a:lvl4pPr>
      <a:lvl5pPr algn="ctr" defTabSz="969963" rtl="0" eaLnBrk="0" fontAlgn="base" hangingPunct="0">
        <a:spcBef>
          <a:spcPct val="0"/>
        </a:spcBef>
        <a:spcAft>
          <a:spcPct val="0"/>
        </a:spcAft>
        <a:defRPr sz="4700">
          <a:solidFill>
            <a:schemeClr val="tx2"/>
          </a:solidFill>
          <a:latin typeface="Times New Roman" charset="0"/>
          <a:ea typeface="ＭＳ Ｐゴシック" charset="0"/>
          <a:cs typeface="ＭＳ Ｐゴシック" charset="0"/>
        </a:defRPr>
      </a:lvl5pPr>
      <a:lvl6pPr marL="457146" algn="ctr" defTabSz="971435" rtl="0" eaLnBrk="0" fontAlgn="base" hangingPunct="0">
        <a:spcBef>
          <a:spcPct val="0"/>
        </a:spcBef>
        <a:spcAft>
          <a:spcPct val="0"/>
        </a:spcAft>
        <a:defRPr sz="4700">
          <a:solidFill>
            <a:schemeClr val="tx2"/>
          </a:solidFill>
          <a:latin typeface="Times New Roman" charset="0"/>
          <a:ea typeface="ＭＳ Ｐゴシック" charset="0"/>
        </a:defRPr>
      </a:lvl6pPr>
      <a:lvl7pPr marL="914293" algn="ctr" defTabSz="971435" rtl="0" eaLnBrk="0" fontAlgn="base" hangingPunct="0">
        <a:spcBef>
          <a:spcPct val="0"/>
        </a:spcBef>
        <a:spcAft>
          <a:spcPct val="0"/>
        </a:spcAft>
        <a:defRPr sz="4700">
          <a:solidFill>
            <a:schemeClr val="tx2"/>
          </a:solidFill>
          <a:latin typeface="Times New Roman" charset="0"/>
          <a:ea typeface="ＭＳ Ｐゴシック" charset="0"/>
        </a:defRPr>
      </a:lvl7pPr>
      <a:lvl8pPr marL="1371438" algn="ctr" defTabSz="971435" rtl="0" eaLnBrk="0" fontAlgn="base" hangingPunct="0">
        <a:spcBef>
          <a:spcPct val="0"/>
        </a:spcBef>
        <a:spcAft>
          <a:spcPct val="0"/>
        </a:spcAft>
        <a:defRPr sz="4700">
          <a:solidFill>
            <a:schemeClr val="tx2"/>
          </a:solidFill>
          <a:latin typeface="Times New Roman" charset="0"/>
          <a:ea typeface="ＭＳ Ｐゴシック" charset="0"/>
        </a:defRPr>
      </a:lvl8pPr>
      <a:lvl9pPr marL="1828585" algn="ctr" defTabSz="971435" rtl="0" eaLnBrk="0" fontAlgn="base" hangingPunct="0">
        <a:spcBef>
          <a:spcPct val="0"/>
        </a:spcBef>
        <a:spcAft>
          <a:spcPct val="0"/>
        </a:spcAft>
        <a:defRPr sz="4700">
          <a:solidFill>
            <a:schemeClr val="tx2"/>
          </a:solidFill>
          <a:latin typeface="Times New Roman" charset="0"/>
          <a:ea typeface="ＭＳ Ｐゴシック" charset="0"/>
        </a:defRPr>
      </a:lvl9pPr>
    </p:titleStyle>
    <p:bodyStyle>
      <a:lvl1pPr marL="363538" indent="-363538" algn="l" defTabSz="969963" rtl="0" eaLnBrk="0" fontAlgn="base" hangingPunct="0">
        <a:spcBef>
          <a:spcPct val="20000"/>
        </a:spcBef>
        <a:spcAft>
          <a:spcPct val="0"/>
        </a:spcAft>
        <a:buChar char="•"/>
        <a:defRPr sz="3400">
          <a:solidFill>
            <a:schemeClr val="tx1"/>
          </a:solidFill>
          <a:latin typeface="+mn-lt"/>
          <a:ea typeface="+mn-ea"/>
          <a:cs typeface="ＭＳ Ｐゴシック" charset="0"/>
        </a:defRPr>
      </a:lvl1pPr>
      <a:lvl2pPr marL="787400" indent="-301625" algn="l" defTabSz="969963" rtl="0" eaLnBrk="0" fontAlgn="base" hangingPunct="0">
        <a:spcBef>
          <a:spcPct val="20000"/>
        </a:spcBef>
        <a:spcAft>
          <a:spcPct val="0"/>
        </a:spcAft>
        <a:buChar char="–"/>
        <a:defRPr sz="3000">
          <a:solidFill>
            <a:schemeClr val="tx1"/>
          </a:solidFill>
          <a:latin typeface="+mn-lt"/>
          <a:ea typeface="+mn-ea"/>
        </a:defRPr>
      </a:lvl2pPr>
      <a:lvl3pPr marL="1212850" indent="-241300" algn="l" defTabSz="969963" rtl="0" eaLnBrk="0" fontAlgn="base" hangingPunct="0">
        <a:spcBef>
          <a:spcPct val="20000"/>
        </a:spcBef>
        <a:spcAft>
          <a:spcPct val="0"/>
        </a:spcAft>
        <a:buChar char="•"/>
        <a:defRPr sz="2600">
          <a:solidFill>
            <a:schemeClr val="tx1"/>
          </a:solidFill>
          <a:latin typeface="+mn-lt"/>
          <a:ea typeface="+mn-ea"/>
        </a:defRPr>
      </a:lvl3pPr>
      <a:lvl4pPr marL="1698625" indent="-241300" algn="l" defTabSz="969963" rtl="0" eaLnBrk="0" fontAlgn="base" hangingPunct="0">
        <a:spcBef>
          <a:spcPct val="20000"/>
        </a:spcBef>
        <a:spcAft>
          <a:spcPct val="0"/>
        </a:spcAft>
        <a:buChar char="–"/>
        <a:defRPr sz="2100">
          <a:solidFill>
            <a:schemeClr val="tx1"/>
          </a:solidFill>
          <a:latin typeface="+mn-lt"/>
          <a:ea typeface="+mn-ea"/>
        </a:defRPr>
      </a:lvl4pPr>
      <a:lvl5pPr marL="2184400" indent="-241300" algn="l" defTabSz="969963" rtl="0" eaLnBrk="0" fontAlgn="base" hangingPunct="0">
        <a:spcBef>
          <a:spcPct val="20000"/>
        </a:spcBef>
        <a:spcAft>
          <a:spcPct val="0"/>
        </a:spcAft>
        <a:buChar char="»"/>
        <a:defRPr sz="2100">
          <a:solidFill>
            <a:schemeClr val="tx1"/>
          </a:solidFill>
          <a:latin typeface="+mn-lt"/>
          <a:ea typeface="+mn-ea"/>
        </a:defRPr>
      </a:lvl5pPr>
      <a:lvl6pPr marL="2642876" indent="-242859" algn="l" defTabSz="971435" rtl="0" eaLnBrk="0" fontAlgn="base" hangingPunct="0">
        <a:spcBef>
          <a:spcPct val="20000"/>
        </a:spcBef>
        <a:spcAft>
          <a:spcPct val="0"/>
        </a:spcAft>
        <a:buChar char="»"/>
        <a:defRPr sz="2100">
          <a:solidFill>
            <a:schemeClr val="tx1"/>
          </a:solidFill>
          <a:latin typeface="+mn-lt"/>
          <a:ea typeface="+mn-ea"/>
        </a:defRPr>
      </a:lvl6pPr>
      <a:lvl7pPr marL="3100023" indent="-242859" algn="l" defTabSz="971435" rtl="0" eaLnBrk="0" fontAlgn="base" hangingPunct="0">
        <a:spcBef>
          <a:spcPct val="20000"/>
        </a:spcBef>
        <a:spcAft>
          <a:spcPct val="0"/>
        </a:spcAft>
        <a:buChar char="»"/>
        <a:defRPr sz="2100">
          <a:solidFill>
            <a:schemeClr val="tx1"/>
          </a:solidFill>
          <a:latin typeface="+mn-lt"/>
          <a:ea typeface="+mn-ea"/>
        </a:defRPr>
      </a:lvl7pPr>
      <a:lvl8pPr marL="3557169" indent="-242859" algn="l" defTabSz="971435" rtl="0" eaLnBrk="0" fontAlgn="base" hangingPunct="0">
        <a:spcBef>
          <a:spcPct val="20000"/>
        </a:spcBef>
        <a:spcAft>
          <a:spcPct val="0"/>
        </a:spcAft>
        <a:buChar char="»"/>
        <a:defRPr sz="2100">
          <a:solidFill>
            <a:schemeClr val="tx1"/>
          </a:solidFill>
          <a:latin typeface="+mn-lt"/>
          <a:ea typeface="+mn-ea"/>
        </a:defRPr>
      </a:lvl8pPr>
      <a:lvl9pPr marL="4014316" indent="-242859" algn="l" defTabSz="971435" rtl="0" eaLnBrk="0" fontAlgn="base" hangingPunct="0">
        <a:spcBef>
          <a:spcPct val="20000"/>
        </a:spcBef>
        <a:spcAft>
          <a:spcPct val="0"/>
        </a:spcAft>
        <a:buChar char="»"/>
        <a:defRPr sz="2100">
          <a:solidFill>
            <a:schemeClr val="tx1"/>
          </a:solidFill>
          <a:latin typeface="+mn-lt"/>
          <a:ea typeface="+mn-ea"/>
        </a:defRPr>
      </a:lvl9pPr>
    </p:bodyStyle>
    <p:otherStyle>
      <a:defPPr>
        <a:defRPr lang="en-US"/>
      </a:defPPr>
      <a:lvl1pPr marL="0" algn="l" defTabSz="457146" rtl="0" eaLnBrk="1" latinLnBrk="0" hangingPunct="1">
        <a:defRPr sz="1800" kern="1200">
          <a:solidFill>
            <a:schemeClr val="tx1"/>
          </a:solidFill>
          <a:latin typeface="+mn-lt"/>
          <a:ea typeface="+mn-ea"/>
          <a:cs typeface="+mn-cs"/>
        </a:defRPr>
      </a:lvl1pPr>
      <a:lvl2pPr marL="457146" algn="l" defTabSz="457146" rtl="0" eaLnBrk="1" latinLnBrk="0" hangingPunct="1">
        <a:defRPr sz="1800" kern="1200">
          <a:solidFill>
            <a:schemeClr val="tx1"/>
          </a:solidFill>
          <a:latin typeface="+mn-lt"/>
          <a:ea typeface="+mn-ea"/>
          <a:cs typeface="+mn-cs"/>
        </a:defRPr>
      </a:lvl2pPr>
      <a:lvl3pPr marL="914293" algn="l" defTabSz="457146" rtl="0" eaLnBrk="1" latinLnBrk="0" hangingPunct="1">
        <a:defRPr sz="1800" kern="1200">
          <a:solidFill>
            <a:schemeClr val="tx1"/>
          </a:solidFill>
          <a:latin typeface="+mn-lt"/>
          <a:ea typeface="+mn-ea"/>
          <a:cs typeface="+mn-cs"/>
        </a:defRPr>
      </a:lvl3pPr>
      <a:lvl4pPr marL="1371438" algn="l" defTabSz="457146" rtl="0" eaLnBrk="1" latinLnBrk="0" hangingPunct="1">
        <a:defRPr sz="1800" kern="1200">
          <a:solidFill>
            <a:schemeClr val="tx1"/>
          </a:solidFill>
          <a:latin typeface="+mn-lt"/>
          <a:ea typeface="+mn-ea"/>
          <a:cs typeface="+mn-cs"/>
        </a:defRPr>
      </a:lvl4pPr>
      <a:lvl5pPr marL="1828585" algn="l" defTabSz="457146" rtl="0" eaLnBrk="1" latinLnBrk="0" hangingPunct="1">
        <a:defRPr sz="1800" kern="1200">
          <a:solidFill>
            <a:schemeClr val="tx1"/>
          </a:solidFill>
          <a:latin typeface="+mn-lt"/>
          <a:ea typeface="+mn-ea"/>
          <a:cs typeface="+mn-cs"/>
        </a:defRPr>
      </a:lvl5pPr>
      <a:lvl6pPr marL="2285731" algn="l" defTabSz="457146" rtl="0" eaLnBrk="1" latinLnBrk="0" hangingPunct="1">
        <a:defRPr sz="1800" kern="1200">
          <a:solidFill>
            <a:schemeClr val="tx1"/>
          </a:solidFill>
          <a:latin typeface="+mn-lt"/>
          <a:ea typeface="+mn-ea"/>
          <a:cs typeface="+mn-cs"/>
        </a:defRPr>
      </a:lvl6pPr>
      <a:lvl7pPr marL="2742877" algn="l" defTabSz="457146" rtl="0" eaLnBrk="1" latinLnBrk="0" hangingPunct="1">
        <a:defRPr sz="1800" kern="1200">
          <a:solidFill>
            <a:schemeClr val="tx1"/>
          </a:solidFill>
          <a:latin typeface="+mn-lt"/>
          <a:ea typeface="+mn-ea"/>
          <a:cs typeface="+mn-cs"/>
        </a:defRPr>
      </a:lvl7pPr>
      <a:lvl8pPr marL="3200023" algn="l" defTabSz="457146" rtl="0" eaLnBrk="1" latinLnBrk="0" hangingPunct="1">
        <a:defRPr sz="1800" kern="1200">
          <a:solidFill>
            <a:schemeClr val="tx1"/>
          </a:solidFill>
          <a:latin typeface="+mn-lt"/>
          <a:ea typeface="+mn-ea"/>
          <a:cs typeface="+mn-cs"/>
        </a:defRPr>
      </a:lvl8pPr>
      <a:lvl9pPr marL="3657169" algn="l" defTabSz="45714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ctrTitle"/>
          </p:nvPr>
        </p:nvSpPr>
        <p:spPr>
          <a:xfrm>
            <a:off x="503237" y="504825"/>
            <a:ext cx="8335963" cy="1763713"/>
          </a:xfrm>
          <a:extLst>
            <a:ext uri="{909E8E84-426E-40dd-AFC4-6F175D3DCCD1}">
              <a14:hiddenFill xmlns:a14="http://schemas.microsoft.com/office/drawing/2010/main" xmlns="">
                <a:solidFill>
                  <a:srgbClr val="FFFF66"/>
                </a:solidFill>
              </a14:hiddenFill>
            </a:ext>
          </a:extLst>
        </p:spPr>
        <p:txBody>
          <a:bodyPr/>
          <a:lstStyle/>
          <a:p>
            <a:r>
              <a:rPr lang="en-US" sz="4000" b="1" dirty="0"/>
              <a:t>EEB 504 and EEB 607 - Spring 2021 - Careers in Academia: How to Enhance your Chances for Success</a:t>
            </a:r>
          </a:p>
        </p:txBody>
      </p:sp>
      <p:sp>
        <p:nvSpPr>
          <p:cNvPr id="321539" name="Rectangle 3"/>
          <p:cNvSpPr>
            <a:spLocks noGrp="1" noChangeArrowheads="1"/>
          </p:cNvSpPr>
          <p:nvPr>
            <p:ph type="subTitle" idx="1"/>
          </p:nvPr>
        </p:nvSpPr>
        <p:spPr>
          <a:xfrm>
            <a:off x="760412" y="2687637"/>
            <a:ext cx="7924800" cy="1931988"/>
          </a:xfrm>
        </p:spPr>
        <p:txBody>
          <a:bodyPr/>
          <a:lstStyle/>
          <a:p>
            <a:pPr defTabSz="971435">
              <a:defRPr/>
            </a:pPr>
            <a:r>
              <a:rPr lang="en-US" sz="3000" dirty="0">
                <a:cs typeface="+mn-cs"/>
              </a:rPr>
              <a:t>Instructor: Louis J. Gross</a:t>
            </a:r>
          </a:p>
          <a:p>
            <a:pPr defTabSz="971435">
              <a:defRPr/>
            </a:pPr>
            <a:r>
              <a:rPr lang="en-US" sz="3000" dirty="0">
                <a:cs typeface="+mn-cs"/>
              </a:rPr>
              <a:t>Chancellor’s Professor, Departments of Ecology and Evolutionary Biology and Mathematics</a:t>
            </a:r>
          </a:p>
          <a:p>
            <a:pPr defTabSz="971435">
              <a:defRPr/>
            </a:pPr>
            <a:endParaRPr lang="en-US" sz="3000" dirty="0">
              <a:solidFill>
                <a:srgbClr val="FFFF66"/>
              </a:solidFill>
              <a:cs typeface="+mn-cs"/>
            </a:endParaRPr>
          </a:p>
          <a:p>
            <a:pPr defTabSz="971435">
              <a:defRPr/>
            </a:pPr>
            <a:endParaRPr lang="en-US" sz="3000" dirty="0">
              <a:solidFill>
                <a:srgbClr val="CCFF33"/>
              </a:solidFill>
              <a:cs typeface="+mn-cs"/>
            </a:endParaRPr>
          </a:p>
        </p:txBody>
      </p:sp>
      <p:sp>
        <p:nvSpPr>
          <p:cNvPr id="7" name="Rectangle 3">
            <a:extLst>
              <a:ext uri="{FF2B5EF4-FFF2-40B4-BE49-F238E27FC236}">
                <a16:creationId xmlns:a16="http://schemas.microsoft.com/office/drawing/2014/main" id="{521C92CD-30D0-804A-9FFE-9832B240DACD}"/>
              </a:ext>
            </a:extLst>
          </p:cNvPr>
          <p:cNvSpPr txBox="1">
            <a:spLocks noChangeArrowheads="1"/>
          </p:cNvSpPr>
          <p:nvPr/>
        </p:nvSpPr>
        <p:spPr bwMode="auto">
          <a:xfrm>
            <a:off x="1141412" y="4619625"/>
            <a:ext cx="7924800" cy="1931988"/>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7171" tIns="48585" rIns="97171" bIns="48585" numCol="1" anchor="t" anchorCtr="0" compatLnSpc="1">
            <a:prstTxWarp prst="textNoShape">
              <a:avLst/>
            </a:prstTxWarp>
          </a:bodyPr>
          <a:lstStyle>
            <a:lvl1pPr marL="0" indent="0" algn="ctr" defTabSz="969963" rtl="0" eaLnBrk="0" fontAlgn="base" hangingPunct="0">
              <a:spcBef>
                <a:spcPct val="20000"/>
              </a:spcBef>
              <a:spcAft>
                <a:spcPct val="0"/>
              </a:spcAft>
              <a:buNone/>
              <a:defRPr sz="3400">
                <a:solidFill>
                  <a:schemeClr val="tx1"/>
                </a:solidFill>
                <a:latin typeface="+mn-lt"/>
                <a:ea typeface="+mn-ea"/>
                <a:cs typeface="ＭＳ Ｐゴシック" charset="0"/>
              </a:defRPr>
            </a:lvl1pPr>
            <a:lvl2pPr marL="457146" indent="0" algn="ctr" defTabSz="969963" rtl="0" eaLnBrk="0" fontAlgn="base" hangingPunct="0">
              <a:spcBef>
                <a:spcPct val="20000"/>
              </a:spcBef>
              <a:spcAft>
                <a:spcPct val="0"/>
              </a:spcAft>
              <a:buNone/>
              <a:defRPr sz="3000">
                <a:solidFill>
                  <a:schemeClr val="tx1"/>
                </a:solidFill>
                <a:latin typeface="+mn-lt"/>
                <a:ea typeface="+mn-ea"/>
              </a:defRPr>
            </a:lvl2pPr>
            <a:lvl3pPr marL="914293" indent="0" algn="ctr" defTabSz="969963" rtl="0" eaLnBrk="0" fontAlgn="base" hangingPunct="0">
              <a:spcBef>
                <a:spcPct val="20000"/>
              </a:spcBef>
              <a:spcAft>
                <a:spcPct val="0"/>
              </a:spcAft>
              <a:buNone/>
              <a:defRPr sz="2600">
                <a:solidFill>
                  <a:schemeClr val="tx1"/>
                </a:solidFill>
                <a:latin typeface="+mn-lt"/>
                <a:ea typeface="+mn-ea"/>
              </a:defRPr>
            </a:lvl3pPr>
            <a:lvl4pPr marL="1371438" indent="0" algn="ctr" defTabSz="969963" rtl="0" eaLnBrk="0" fontAlgn="base" hangingPunct="0">
              <a:spcBef>
                <a:spcPct val="20000"/>
              </a:spcBef>
              <a:spcAft>
                <a:spcPct val="0"/>
              </a:spcAft>
              <a:buNone/>
              <a:defRPr sz="2100">
                <a:solidFill>
                  <a:schemeClr val="tx1"/>
                </a:solidFill>
                <a:latin typeface="+mn-lt"/>
                <a:ea typeface="+mn-ea"/>
              </a:defRPr>
            </a:lvl4pPr>
            <a:lvl5pPr marL="1828585" indent="0" algn="ctr" defTabSz="969963" rtl="0" eaLnBrk="0" fontAlgn="base" hangingPunct="0">
              <a:spcBef>
                <a:spcPct val="20000"/>
              </a:spcBef>
              <a:spcAft>
                <a:spcPct val="0"/>
              </a:spcAft>
              <a:buNone/>
              <a:defRPr sz="2100">
                <a:solidFill>
                  <a:schemeClr val="tx1"/>
                </a:solidFill>
                <a:latin typeface="+mn-lt"/>
                <a:ea typeface="+mn-ea"/>
              </a:defRPr>
            </a:lvl5pPr>
            <a:lvl6pPr marL="2285731" indent="0" algn="ctr" defTabSz="971435" rtl="0" eaLnBrk="0" fontAlgn="base" hangingPunct="0">
              <a:spcBef>
                <a:spcPct val="20000"/>
              </a:spcBef>
              <a:spcAft>
                <a:spcPct val="0"/>
              </a:spcAft>
              <a:buNone/>
              <a:defRPr sz="2100">
                <a:solidFill>
                  <a:schemeClr val="tx1"/>
                </a:solidFill>
                <a:latin typeface="+mn-lt"/>
                <a:ea typeface="+mn-ea"/>
              </a:defRPr>
            </a:lvl6pPr>
            <a:lvl7pPr marL="2742877" indent="0" algn="ctr" defTabSz="971435" rtl="0" eaLnBrk="0" fontAlgn="base" hangingPunct="0">
              <a:spcBef>
                <a:spcPct val="20000"/>
              </a:spcBef>
              <a:spcAft>
                <a:spcPct val="0"/>
              </a:spcAft>
              <a:buNone/>
              <a:defRPr sz="2100">
                <a:solidFill>
                  <a:schemeClr val="tx1"/>
                </a:solidFill>
                <a:latin typeface="+mn-lt"/>
                <a:ea typeface="+mn-ea"/>
              </a:defRPr>
            </a:lvl7pPr>
            <a:lvl8pPr marL="3200023" indent="0" algn="ctr" defTabSz="971435" rtl="0" eaLnBrk="0" fontAlgn="base" hangingPunct="0">
              <a:spcBef>
                <a:spcPct val="20000"/>
              </a:spcBef>
              <a:spcAft>
                <a:spcPct val="0"/>
              </a:spcAft>
              <a:buNone/>
              <a:defRPr sz="2100">
                <a:solidFill>
                  <a:schemeClr val="tx1"/>
                </a:solidFill>
                <a:latin typeface="+mn-lt"/>
                <a:ea typeface="+mn-ea"/>
              </a:defRPr>
            </a:lvl8pPr>
            <a:lvl9pPr marL="3657169" indent="0" algn="ctr" defTabSz="971435" rtl="0" eaLnBrk="0" fontAlgn="base" hangingPunct="0">
              <a:spcBef>
                <a:spcPct val="20000"/>
              </a:spcBef>
              <a:spcAft>
                <a:spcPct val="0"/>
              </a:spcAft>
              <a:buNone/>
              <a:defRPr sz="2100">
                <a:solidFill>
                  <a:schemeClr val="tx1"/>
                </a:solidFill>
                <a:latin typeface="+mn-lt"/>
                <a:ea typeface="+mn-ea"/>
              </a:defRPr>
            </a:lvl9pPr>
          </a:lstStyle>
          <a:p>
            <a:pPr algn="l" defTabSz="971435">
              <a:defRPr/>
            </a:pPr>
            <a:r>
              <a:rPr lang="en-US" sz="3000" b="0" kern="0" dirty="0">
                <a:cs typeface="+mn-cs"/>
              </a:rPr>
              <a:t>First Faculty Position Search, Moving after the </a:t>
            </a:r>
            <a:r>
              <a:rPr lang="en-US" sz="3000" b="0" kern="0">
                <a:cs typeface="+mn-cs"/>
              </a:rPr>
              <a:t>First Position</a:t>
            </a:r>
            <a:endParaRPr lang="en-US" sz="3000" b="0" kern="0" dirty="0">
              <a:cs typeface="+mn-cs"/>
            </a:endParaRPr>
          </a:p>
          <a:p>
            <a:pPr algn="l" defTabSz="971435">
              <a:defRPr/>
            </a:pPr>
            <a:r>
              <a:rPr lang="en-US" sz="3000" b="0" kern="0" dirty="0">
                <a:cs typeface="+mn-cs"/>
              </a:rPr>
              <a:t>                            March 15, 2021</a:t>
            </a:r>
            <a:endParaRPr lang="en-US" sz="3000" b="0" kern="0" dirty="0">
              <a:solidFill>
                <a:srgbClr val="FFFF66"/>
              </a:solidFill>
              <a:highlight>
                <a:srgbClr val="000000"/>
              </a:highlight>
              <a:cs typeface="+mn-cs"/>
            </a:endParaRPr>
          </a:p>
          <a:p>
            <a:pPr defTabSz="971435">
              <a:defRPr/>
            </a:pPr>
            <a:endParaRPr lang="en-US" sz="3000" b="0" kern="0" dirty="0">
              <a:solidFill>
                <a:srgbClr val="CCFF33"/>
              </a:solidFill>
              <a:cs typeface="+mn-cs"/>
            </a:endParaRPr>
          </a:p>
        </p:txBody>
      </p:sp>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382588" y="-180975"/>
            <a:ext cx="8029575" cy="1260475"/>
          </a:xfrm>
        </p:spPr>
        <p:txBody>
          <a:bodyPr/>
          <a:lstStyle/>
          <a:p>
            <a:pPr>
              <a:defRPr/>
            </a:pPr>
            <a:r>
              <a:rPr lang="en-US" sz="4000" b="1" dirty="0">
                <a:solidFill>
                  <a:srgbClr val="000090"/>
                </a:solidFill>
              </a:rPr>
              <a:t>Outline of course topics:</a:t>
            </a:r>
          </a:p>
        </p:txBody>
      </p:sp>
      <p:sp>
        <p:nvSpPr>
          <p:cNvPr id="321539" name="Rectangle 3"/>
          <p:cNvSpPr>
            <a:spLocks noGrp="1" noChangeArrowheads="1"/>
          </p:cNvSpPr>
          <p:nvPr>
            <p:ph type="body" idx="1"/>
          </p:nvPr>
        </p:nvSpPr>
        <p:spPr>
          <a:xfrm>
            <a:off x="836612" y="885825"/>
            <a:ext cx="8029575" cy="4461933"/>
          </a:xfrm>
          <a:ln>
            <a:solidFill>
              <a:schemeClr val="bg1"/>
            </a:solidFill>
          </a:ln>
        </p:spPr>
        <p:txBody>
          <a:bodyPr/>
          <a:lstStyle/>
          <a:p>
            <a:pPr>
              <a:lnSpc>
                <a:spcPct val="90000"/>
              </a:lnSpc>
              <a:buFontTx/>
              <a:buNone/>
              <a:defRPr/>
            </a:pPr>
            <a:r>
              <a:rPr lang="en-US" sz="2200" dirty="0"/>
              <a:t>Types of higher education institutions; </a:t>
            </a:r>
          </a:p>
          <a:p>
            <a:pPr>
              <a:lnSpc>
                <a:spcPct val="90000"/>
              </a:lnSpc>
              <a:buFontTx/>
              <a:buNone/>
              <a:defRPr/>
            </a:pPr>
            <a:r>
              <a:rPr lang="en-US" sz="2200" dirty="0"/>
              <a:t>How colleges and universities work;</a:t>
            </a:r>
          </a:p>
          <a:p>
            <a:pPr>
              <a:lnSpc>
                <a:spcPct val="90000"/>
              </a:lnSpc>
              <a:buFontTx/>
              <a:buNone/>
              <a:defRPr/>
            </a:pPr>
            <a:r>
              <a:rPr lang="en-US" sz="2200" dirty="0"/>
              <a:t>Where the money comes from and where it goes; </a:t>
            </a:r>
          </a:p>
          <a:p>
            <a:pPr>
              <a:lnSpc>
                <a:spcPct val="90000"/>
              </a:lnSpc>
              <a:buFontTx/>
              <a:buNone/>
              <a:defRPr/>
            </a:pPr>
            <a:r>
              <a:rPr lang="en-US" sz="2200" dirty="0"/>
              <a:t>Various roles of a faculty member and prioritizing among them;</a:t>
            </a:r>
          </a:p>
          <a:p>
            <a:pPr>
              <a:lnSpc>
                <a:spcPct val="90000"/>
              </a:lnSpc>
              <a:buFontTx/>
              <a:buNone/>
              <a:defRPr/>
            </a:pPr>
            <a:r>
              <a:rPr lang="en-US" sz="2200" dirty="0"/>
              <a:t>Stages of a career; </a:t>
            </a:r>
          </a:p>
          <a:p>
            <a:pPr>
              <a:lnSpc>
                <a:spcPct val="90000"/>
              </a:lnSpc>
              <a:buFontTx/>
              <a:buNone/>
              <a:defRPr/>
            </a:pPr>
            <a:r>
              <a:rPr lang="en-US" sz="2200" dirty="0"/>
              <a:t>Planning for transitions in career stages; </a:t>
            </a:r>
          </a:p>
          <a:p>
            <a:pPr>
              <a:lnSpc>
                <a:spcPct val="90000"/>
              </a:lnSpc>
              <a:buFontTx/>
              <a:buNone/>
              <a:defRPr/>
            </a:pPr>
            <a:r>
              <a:rPr lang="en-US" sz="2200" dirty="0"/>
              <a:t>Position searches and how to apply; </a:t>
            </a:r>
          </a:p>
          <a:p>
            <a:pPr>
              <a:lnSpc>
                <a:spcPct val="90000"/>
              </a:lnSpc>
              <a:buFontTx/>
              <a:buNone/>
              <a:defRPr/>
            </a:pPr>
            <a:r>
              <a:rPr lang="en-US" sz="2200" dirty="0"/>
              <a:t>Mentoring - getting it and giving it; </a:t>
            </a:r>
          </a:p>
          <a:p>
            <a:pPr>
              <a:lnSpc>
                <a:spcPct val="90000"/>
              </a:lnSpc>
              <a:buFontTx/>
              <a:buNone/>
              <a:defRPr/>
            </a:pPr>
            <a:r>
              <a:rPr lang="en-US" sz="2200" dirty="0"/>
              <a:t>Enhancing your teaching; </a:t>
            </a:r>
          </a:p>
          <a:p>
            <a:pPr>
              <a:lnSpc>
                <a:spcPct val="90000"/>
              </a:lnSpc>
              <a:buFontTx/>
              <a:buNone/>
              <a:defRPr/>
            </a:pPr>
            <a:r>
              <a:rPr lang="en-US" sz="2200" dirty="0"/>
              <a:t>Building your communication capabilities;</a:t>
            </a:r>
          </a:p>
          <a:p>
            <a:pPr>
              <a:lnSpc>
                <a:spcPct val="90000"/>
              </a:lnSpc>
              <a:buFontTx/>
              <a:buNone/>
              <a:defRPr/>
            </a:pPr>
            <a:r>
              <a:rPr lang="en-US" sz="2200" dirty="0"/>
              <a:t>Administrators and how they impact your career; </a:t>
            </a:r>
          </a:p>
          <a:p>
            <a:pPr>
              <a:lnSpc>
                <a:spcPct val="90000"/>
              </a:lnSpc>
              <a:buFontTx/>
              <a:buNone/>
              <a:defRPr/>
            </a:pPr>
            <a:r>
              <a:rPr lang="en-US" sz="2200" dirty="0"/>
              <a:t>Effectively preparing for evaluations at various levels;</a:t>
            </a:r>
          </a:p>
          <a:p>
            <a:pPr>
              <a:lnSpc>
                <a:spcPct val="90000"/>
              </a:lnSpc>
              <a:buFontTx/>
              <a:buNone/>
              <a:defRPr/>
            </a:pPr>
            <a:r>
              <a:rPr lang="en-US" sz="2200" dirty="0"/>
              <a:t>Funding your scholarship; </a:t>
            </a:r>
          </a:p>
          <a:p>
            <a:pPr>
              <a:lnSpc>
                <a:spcPct val="90000"/>
              </a:lnSpc>
              <a:buFontTx/>
              <a:buNone/>
              <a:defRPr/>
            </a:pPr>
            <a:r>
              <a:rPr lang="en-US" sz="2200" dirty="0"/>
              <a:t>Participating in the broader academic community in your field; </a:t>
            </a:r>
          </a:p>
          <a:p>
            <a:pPr>
              <a:lnSpc>
                <a:spcPct val="90000"/>
              </a:lnSpc>
              <a:buFontTx/>
              <a:buNone/>
              <a:defRPr/>
            </a:pPr>
            <a:r>
              <a:rPr lang="en-US" sz="2200" dirty="0"/>
              <a:t>Building effective collaborations; </a:t>
            </a:r>
          </a:p>
          <a:p>
            <a:pPr>
              <a:lnSpc>
                <a:spcPct val="90000"/>
              </a:lnSpc>
              <a:buFontTx/>
              <a:buNone/>
              <a:defRPr/>
            </a:pPr>
            <a:r>
              <a:rPr lang="en-US" sz="2200" dirty="0"/>
              <a:t>Combining your personal life and academic expectations; </a:t>
            </a:r>
          </a:p>
          <a:p>
            <a:pPr>
              <a:lnSpc>
                <a:spcPct val="90000"/>
              </a:lnSpc>
              <a:buFontTx/>
              <a:buNone/>
              <a:defRPr/>
            </a:pPr>
            <a:r>
              <a:rPr lang="en-US" sz="2200" dirty="0"/>
              <a:t>Time management. </a:t>
            </a:r>
            <a:endParaRPr lang="en-US" sz="2200" b="1" dirty="0"/>
          </a:p>
          <a:p>
            <a:pPr>
              <a:lnSpc>
                <a:spcPct val="90000"/>
              </a:lnSpc>
              <a:buFontTx/>
              <a:buNone/>
              <a:defRPr/>
            </a:pPr>
            <a:endParaRPr lang="en-US" sz="3200" b="1" dirty="0"/>
          </a:p>
          <a:p>
            <a:pPr>
              <a:lnSpc>
                <a:spcPct val="90000"/>
              </a:lnSpc>
              <a:buFontTx/>
              <a:buNone/>
              <a:defRPr/>
            </a:pPr>
            <a:endParaRPr lang="en-US" sz="3200" b="1" dirty="0"/>
          </a:p>
        </p:txBody>
      </p:sp>
    </p:spTree>
    <p:extLst>
      <p:ext uri="{BB962C8B-B14F-4D97-AF65-F5344CB8AC3E}">
        <p14:creationId xmlns:p14="http://schemas.microsoft.com/office/powerpoint/2010/main" val="557403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455612" y="-104775"/>
            <a:ext cx="8029575" cy="1260475"/>
          </a:xfrm>
        </p:spPr>
        <p:txBody>
          <a:bodyPr/>
          <a:lstStyle/>
          <a:p>
            <a:pPr>
              <a:defRPr/>
            </a:pPr>
            <a:r>
              <a:rPr lang="en-US" sz="4000" b="1" dirty="0">
                <a:solidFill>
                  <a:srgbClr val="000090"/>
                </a:solidFill>
              </a:rPr>
              <a:t>First Faculty Position Search:</a:t>
            </a:r>
          </a:p>
        </p:txBody>
      </p:sp>
      <p:sp>
        <p:nvSpPr>
          <p:cNvPr id="321539" name="Rectangle 3"/>
          <p:cNvSpPr>
            <a:spLocks noGrp="1" noChangeArrowheads="1"/>
          </p:cNvSpPr>
          <p:nvPr>
            <p:ph type="body" idx="1"/>
          </p:nvPr>
        </p:nvSpPr>
        <p:spPr>
          <a:xfrm>
            <a:off x="708024" y="1155700"/>
            <a:ext cx="8029575" cy="6054725"/>
          </a:xfrm>
          <a:ln>
            <a:solidFill>
              <a:schemeClr val="bg1"/>
            </a:solidFill>
          </a:ln>
        </p:spPr>
        <p:txBody>
          <a:bodyPr/>
          <a:lstStyle/>
          <a:p>
            <a:pPr>
              <a:lnSpc>
                <a:spcPct val="90000"/>
              </a:lnSpc>
              <a:buFontTx/>
              <a:buNone/>
              <a:defRPr/>
            </a:pPr>
            <a:r>
              <a:rPr lang="en-US" sz="2600" i="1" dirty="0"/>
              <a:t>There are many guides available on applying for a job – this is a brief summary of suggestions</a:t>
            </a:r>
          </a:p>
          <a:p>
            <a:pPr>
              <a:lnSpc>
                <a:spcPct val="90000"/>
              </a:lnSpc>
              <a:buFontTx/>
              <a:buNone/>
              <a:defRPr/>
            </a:pPr>
            <a:r>
              <a:rPr lang="en-US" sz="2600" i="1" dirty="0"/>
              <a:t>Use your network: </a:t>
            </a:r>
            <a:r>
              <a:rPr lang="en-US" sz="2600" dirty="0"/>
              <a:t>Use your advisors, committee members, colleagues to suggest positions, comment on your application materials. For positions you have strong interest in and think you are well-qualified for, encourage your mentors to contact faculty at the institution with the opening to look at your application.</a:t>
            </a:r>
          </a:p>
          <a:p>
            <a:pPr>
              <a:lnSpc>
                <a:spcPct val="90000"/>
              </a:lnSpc>
              <a:buFontTx/>
              <a:buNone/>
              <a:defRPr/>
            </a:pPr>
            <a:r>
              <a:rPr lang="en-US" sz="2600" i="1" dirty="0"/>
              <a:t>Tailor your application to the position: </a:t>
            </a:r>
            <a:r>
              <a:rPr lang="en-US" sz="2600" dirty="0"/>
              <a:t>Build a few alternative application packages that are somewhat more specific to the different types of positions you intend to apply to and have these vetted by people who are familiar with that type of position. </a:t>
            </a:r>
          </a:p>
          <a:p>
            <a:pPr>
              <a:lnSpc>
                <a:spcPct val="90000"/>
              </a:lnSpc>
              <a:buFontTx/>
              <a:buNone/>
              <a:defRPr/>
            </a:pPr>
            <a:r>
              <a:rPr lang="en-US" sz="2600" i="1" dirty="0"/>
              <a:t>Don’t limit your pool too much: </a:t>
            </a:r>
            <a:r>
              <a:rPr lang="en-US" sz="2600" dirty="0"/>
              <a:t>Even if you don’t feel you are competitive, apply if you are interested and have the experience to meet the needs of the position. </a:t>
            </a:r>
          </a:p>
        </p:txBody>
      </p:sp>
    </p:spTree>
    <p:extLst>
      <p:ext uri="{BB962C8B-B14F-4D97-AF65-F5344CB8AC3E}">
        <p14:creationId xmlns:p14="http://schemas.microsoft.com/office/powerpoint/2010/main" val="26761750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455612" y="-104775"/>
            <a:ext cx="8029575" cy="1260475"/>
          </a:xfrm>
        </p:spPr>
        <p:txBody>
          <a:bodyPr/>
          <a:lstStyle/>
          <a:p>
            <a:pPr>
              <a:defRPr/>
            </a:pPr>
            <a:r>
              <a:rPr lang="en-US" sz="4000" b="1" dirty="0">
                <a:solidFill>
                  <a:srgbClr val="000090"/>
                </a:solidFill>
              </a:rPr>
              <a:t>First Faculty Position Search:</a:t>
            </a:r>
          </a:p>
        </p:txBody>
      </p:sp>
      <p:sp>
        <p:nvSpPr>
          <p:cNvPr id="321539" name="Rectangle 3"/>
          <p:cNvSpPr>
            <a:spLocks noGrp="1" noChangeArrowheads="1"/>
          </p:cNvSpPr>
          <p:nvPr>
            <p:ph type="body" idx="1"/>
          </p:nvPr>
        </p:nvSpPr>
        <p:spPr>
          <a:xfrm>
            <a:off x="708024" y="962025"/>
            <a:ext cx="8029575" cy="6054725"/>
          </a:xfrm>
          <a:ln>
            <a:solidFill>
              <a:schemeClr val="bg1"/>
            </a:solidFill>
          </a:ln>
        </p:spPr>
        <p:txBody>
          <a:bodyPr/>
          <a:lstStyle/>
          <a:p>
            <a:pPr>
              <a:lnSpc>
                <a:spcPct val="90000"/>
              </a:lnSpc>
              <a:buFontTx/>
              <a:buNone/>
              <a:defRPr/>
            </a:pPr>
            <a:r>
              <a:rPr lang="en-US" sz="2600" i="1" dirty="0"/>
              <a:t>How many positions to apply to? </a:t>
            </a:r>
            <a:r>
              <a:rPr lang="en-US" sz="2600" dirty="0"/>
              <a:t>This depends upon where you are in your career. If you are early in a postdoc of several years, be very selective – limit applications to your “ideal” long-term job. Later in a postdoc, apply much more broadly to anything you think you might accept (based on constraints such as location, institution, etc.)</a:t>
            </a:r>
          </a:p>
          <a:p>
            <a:pPr>
              <a:lnSpc>
                <a:spcPct val="90000"/>
              </a:lnSpc>
              <a:buFontTx/>
              <a:buNone/>
              <a:defRPr/>
            </a:pPr>
            <a:r>
              <a:rPr lang="en-US" sz="2600" i="1" dirty="0"/>
              <a:t>Handling a 2-body problem. </a:t>
            </a:r>
            <a:r>
              <a:rPr lang="en-US" sz="2600" dirty="0"/>
              <a:t>There are no completely agreed-upon rules. I suggest never bringing this issue up during any early stage of the search, even if “pushed” by a search committee member (they are not supposed to do this). If you are invited to a campus interview and at the end of the interview you are really interested in the position, informing the Head and passing on a partner cv </a:t>
            </a:r>
            <a:r>
              <a:rPr lang="en-US" sz="2600" b="1" i="1" dirty="0"/>
              <a:t>may be </a:t>
            </a:r>
            <a:r>
              <a:rPr lang="en-US" sz="2600" dirty="0"/>
              <a:t>appropriate. This allows them time to try to figure something out, but many view it as a dangerous tactic. </a:t>
            </a:r>
          </a:p>
          <a:p>
            <a:pPr>
              <a:lnSpc>
                <a:spcPct val="90000"/>
              </a:lnSpc>
              <a:buFontTx/>
              <a:buNone/>
              <a:defRPr/>
            </a:pPr>
            <a:r>
              <a:rPr lang="en-US" sz="2600" dirty="0"/>
              <a:t> </a:t>
            </a:r>
          </a:p>
        </p:txBody>
      </p:sp>
    </p:spTree>
    <p:extLst>
      <p:ext uri="{BB962C8B-B14F-4D97-AF65-F5344CB8AC3E}">
        <p14:creationId xmlns:p14="http://schemas.microsoft.com/office/powerpoint/2010/main" val="2577510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455612" y="-104775"/>
            <a:ext cx="8029575" cy="1260475"/>
          </a:xfrm>
        </p:spPr>
        <p:txBody>
          <a:bodyPr/>
          <a:lstStyle/>
          <a:p>
            <a:pPr>
              <a:defRPr/>
            </a:pPr>
            <a:r>
              <a:rPr lang="en-US" sz="4000" b="1" dirty="0">
                <a:solidFill>
                  <a:srgbClr val="000090"/>
                </a:solidFill>
              </a:rPr>
              <a:t>First Faculty Position Search:</a:t>
            </a:r>
          </a:p>
        </p:txBody>
      </p:sp>
      <p:sp>
        <p:nvSpPr>
          <p:cNvPr id="321539" name="Rectangle 3"/>
          <p:cNvSpPr>
            <a:spLocks noGrp="1" noChangeArrowheads="1"/>
          </p:cNvSpPr>
          <p:nvPr>
            <p:ph type="body" idx="1"/>
          </p:nvPr>
        </p:nvSpPr>
        <p:spPr>
          <a:xfrm>
            <a:off x="708024" y="962025"/>
            <a:ext cx="8029575" cy="6054725"/>
          </a:xfrm>
          <a:ln>
            <a:solidFill>
              <a:schemeClr val="bg1"/>
            </a:solidFill>
          </a:ln>
        </p:spPr>
        <p:txBody>
          <a:bodyPr/>
          <a:lstStyle/>
          <a:p>
            <a:pPr>
              <a:lnSpc>
                <a:spcPct val="90000"/>
              </a:lnSpc>
              <a:buFontTx/>
              <a:buNone/>
              <a:defRPr/>
            </a:pPr>
            <a:r>
              <a:rPr lang="en-US" sz="2600" i="1" dirty="0"/>
              <a:t>What in an offer is negotiable? </a:t>
            </a:r>
            <a:r>
              <a:rPr lang="en-US" sz="2600" dirty="0"/>
              <a:t>First rule is, it can’t hurt to ask. Second rule is, it can hurt to “push” once told something is not negotiable. What can be changed depends upon the institution, department and Head. You will typically get an informal offer verbally with a rough outline of compensation, startup and teaching expectations. Sometimes you are given this info during an interview (do not bring it up yourself during interview, though teaching expectations are often discussed). If you want more startup, be prepared to be very explicit about why you need that much -  you will always be asked for a detailed plan for start-up expenditures. You can ask about teaching releases, TA support for classes you are scheduled to teach, moving expenses, and whether the startup can have an extension (there is a time limit on spending it) if you get external funding, so you can leverage external support.</a:t>
            </a:r>
          </a:p>
          <a:p>
            <a:pPr>
              <a:lnSpc>
                <a:spcPct val="90000"/>
              </a:lnSpc>
              <a:buFontTx/>
              <a:buNone/>
              <a:defRPr/>
            </a:pPr>
            <a:r>
              <a:rPr lang="en-US" sz="2600" dirty="0"/>
              <a:t> </a:t>
            </a:r>
          </a:p>
        </p:txBody>
      </p:sp>
    </p:spTree>
    <p:extLst>
      <p:ext uri="{BB962C8B-B14F-4D97-AF65-F5344CB8AC3E}">
        <p14:creationId xmlns:p14="http://schemas.microsoft.com/office/powerpoint/2010/main" val="22320770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455612" y="-104775"/>
            <a:ext cx="8029575" cy="1260475"/>
          </a:xfrm>
        </p:spPr>
        <p:txBody>
          <a:bodyPr/>
          <a:lstStyle/>
          <a:p>
            <a:pPr>
              <a:defRPr/>
            </a:pPr>
            <a:r>
              <a:rPr lang="en-US" sz="4000" b="1" dirty="0">
                <a:solidFill>
                  <a:srgbClr val="000090"/>
                </a:solidFill>
              </a:rPr>
              <a:t>First Faculty Position Search:</a:t>
            </a:r>
          </a:p>
        </p:txBody>
      </p:sp>
      <p:sp>
        <p:nvSpPr>
          <p:cNvPr id="321539" name="Rectangle 3"/>
          <p:cNvSpPr>
            <a:spLocks noGrp="1" noChangeArrowheads="1"/>
          </p:cNvSpPr>
          <p:nvPr>
            <p:ph type="body" idx="1"/>
          </p:nvPr>
        </p:nvSpPr>
        <p:spPr>
          <a:xfrm>
            <a:off x="708024" y="962025"/>
            <a:ext cx="8029575" cy="6054725"/>
          </a:xfrm>
          <a:ln>
            <a:solidFill>
              <a:schemeClr val="bg1"/>
            </a:solidFill>
          </a:ln>
        </p:spPr>
        <p:txBody>
          <a:bodyPr/>
          <a:lstStyle/>
          <a:p>
            <a:pPr>
              <a:lnSpc>
                <a:spcPct val="90000"/>
              </a:lnSpc>
              <a:buFontTx/>
              <a:buNone/>
              <a:defRPr/>
            </a:pPr>
            <a:r>
              <a:rPr lang="en-US" sz="2600" i="1" dirty="0"/>
              <a:t>What is the offer process? </a:t>
            </a:r>
            <a:r>
              <a:rPr lang="en-US" sz="2600" dirty="0"/>
              <a:t>After an informal verbal offer, there will be a set of back and forth on details. This is your last opportunity to make sure that the position offer is going to allow you to be successful. Neither party wants to go into a final offer unless each feels that it adequately addresses all concerns and each is happy. It does no one any good to move to a place if there are issues up-front with the offer that are not addressed to the satisfaction of all involved, but remember there are lots of constraints on any Head. A formal appointment letter (typically from the Provost) is only drafted after all negotiations are done – you should get everything tied down before the formal letter is sent to you. Once you sign it, it is considered a contract – backing out is </a:t>
            </a:r>
            <a:r>
              <a:rPr lang="en-US" sz="2600" b="1" i="1" dirty="0"/>
              <a:t>not</a:t>
            </a:r>
            <a:r>
              <a:rPr lang="en-US" sz="2600" dirty="0"/>
              <a:t> something you want to do, even if they will not send lawyers after you. </a:t>
            </a:r>
          </a:p>
          <a:p>
            <a:pPr>
              <a:lnSpc>
                <a:spcPct val="90000"/>
              </a:lnSpc>
              <a:buFontTx/>
              <a:buNone/>
              <a:defRPr/>
            </a:pPr>
            <a:r>
              <a:rPr lang="en-US" sz="2600" dirty="0"/>
              <a:t> </a:t>
            </a:r>
          </a:p>
        </p:txBody>
      </p:sp>
    </p:spTree>
    <p:extLst>
      <p:ext uri="{BB962C8B-B14F-4D97-AF65-F5344CB8AC3E}">
        <p14:creationId xmlns:p14="http://schemas.microsoft.com/office/powerpoint/2010/main" val="2016862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455612" y="-104775"/>
            <a:ext cx="8029575" cy="1260475"/>
          </a:xfrm>
        </p:spPr>
        <p:txBody>
          <a:bodyPr/>
          <a:lstStyle/>
          <a:p>
            <a:pPr>
              <a:defRPr/>
            </a:pPr>
            <a:r>
              <a:rPr lang="en-US" sz="4000" b="1" dirty="0">
                <a:solidFill>
                  <a:srgbClr val="000090"/>
                </a:solidFill>
              </a:rPr>
              <a:t>First Faculty Position Search:</a:t>
            </a:r>
          </a:p>
        </p:txBody>
      </p:sp>
      <p:sp>
        <p:nvSpPr>
          <p:cNvPr id="321539" name="Rectangle 3"/>
          <p:cNvSpPr>
            <a:spLocks noGrp="1" noChangeArrowheads="1"/>
          </p:cNvSpPr>
          <p:nvPr>
            <p:ph type="body" idx="1"/>
          </p:nvPr>
        </p:nvSpPr>
        <p:spPr>
          <a:xfrm>
            <a:off x="708024" y="885825"/>
            <a:ext cx="8029575" cy="6054725"/>
          </a:xfrm>
          <a:ln>
            <a:solidFill>
              <a:schemeClr val="bg1"/>
            </a:solidFill>
          </a:ln>
        </p:spPr>
        <p:txBody>
          <a:bodyPr/>
          <a:lstStyle/>
          <a:p>
            <a:pPr>
              <a:lnSpc>
                <a:spcPct val="90000"/>
              </a:lnSpc>
              <a:buFontTx/>
              <a:buNone/>
              <a:defRPr/>
            </a:pPr>
            <a:r>
              <a:rPr lang="en-US" sz="2600" i="1" dirty="0"/>
              <a:t>What if there are several offers possible? </a:t>
            </a:r>
            <a:r>
              <a:rPr lang="en-US" sz="2600" dirty="0"/>
              <a:t>If you are negotiating with several different places, or you are trying to delay getting a final offer from one place in hopes that another place will make an offer</a:t>
            </a:r>
            <a:r>
              <a:rPr lang="en-US" sz="2600" i="1" dirty="0"/>
              <a:t>, </a:t>
            </a:r>
            <a:r>
              <a:rPr lang="en-US" sz="2600" b="1" i="1" dirty="0"/>
              <a:t>be very careful</a:t>
            </a:r>
            <a:r>
              <a:rPr lang="en-US" sz="2600" dirty="0"/>
              <a:t>. Generally, you will be given a deadline to respond (e.g. agree to conditions and say it is acceptable, meaning that you will sign a formal letter when it is completed) and it will be obvious if you are trying to delay this. Hopefully the place will not start negotiations with someone else until you turn them down, but they are under no legal obligation to avoid this until you sign. Delaying tactics can misfire and you have little knowledge about how competitive the others were in the pool, or how eager they are to accept a position that you are unsure about. I encourage you not to quibble over small details, but be aware that if you don’t get what you want up-front, it will be difficult to get it later. </a:t>
            </a:r>
          </a:p>
          <a:p>
            <a:pPr>
              <a:lnSpc>
                <a:spcPct val="90000"/>
              </a:lnSpc>
              <a:buFontTx/>
              <a:buNone/>
              <a:defRPr/>
            </a:pPr>
            <a:r>
              <a:rPr lang="en-US" sz="2600" dirty="0"/>
              <a:t> </a:t>
            </a:r>
          </a:p>
        </p:txBody>
      </p:sp>
    </p:spTree>
    <p:extLst>
      <p:ext uri="{BB962C8B-B14F-4D97-AF65-F5344CB8AC3E}">
        <p14:creationId xmlns:p14="http://schemas.microsoft.com/office/powerpoint/2010/main" val="34991266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455612" y="-104775"/>
            <a:ext cx="8029575" cy="1260475"/>
          </a:xfrm>
        </p:spPr>
        <p:txBody>
          <a:bodyPr/>
          <a:lstStyle/>
          <a:p>
            <a:pPr>
              <a:defRPr/>
            </a:pPr>
            <a:r>
              <a:rPr lang="en-US" sz="4000" b="1" dirty="0">
                <a:solidFill>
                  <a:srgbClr val="000090"/>
                </a:solidFill>
              </a:rPr>
              <a:t>First Faculty Position Search:</a:t>
            </a:r>
          </a:p>
        </p:txBody>
      </p:sp>
      <p:sp>
        <p:nvSpPr>
          <p:cNvPr id="321539" name="Rectangle 3"/>
          <p:cNvSpPr>
            <a:spLocks noGrp="1" noChangeArrowheads="1"/>
          </p:cNvSpPr>
          <p:nvPr>
            <p:ph type="body" idx="1"/>
          </p:nvPr>
        </p:nvSpPr>
        <p:spPr>
          <a:xfrm>
            <a:off x="708024" y="885825"/>
            <a:ext cx="8029575" cy="6054725"/>
          </a:xfrm>
          <a:ln>
            <a:solidFill>
              <a:schemeClr val="bg1"/>
            </a:solidFill>
          </a:ln>
        </p:spPr>
        <p:txBody>
          <a:bodyPr/>
          <a:lstStyle/>
          <a:p>
            <a:pPr>
              <a:lnSpc>
                <a:spcPct val="90000"/>
              </a:lnSpc>
              <a:buFontTx/>
              <a:buNone/>
              <a:defRPr/>
            </a:pPr>
            <a:r>
              <a:rPr lang="en-US" sz="2600" i="1" dirty="0"/>
              <a:t>How can you tell that the position is right for you? </a:t>
            </a:r>
            <a:r>
              <a:rPr lang="en-US" sz="2600" dirty="0"/>
              <a:t>Check the vibe from the department – after the Head starts negotiations with you, if it is a together place the Head will have informed the faculty and at least some of them (in your field) should be getting in touch telling you they’d be happy to talk about the advantages there and encouraging you to accept. Welcome statements should come from many faculty after you accept too. You can check public info on salaries - I would encourage you not to quibble over small amounts, but do look at the history of past raises to compare offers if you have multiple ones. In some places, starting behind in salary makes you behind for years (e.g. fixed % increases), while in others there is more flexibility to avoid issues such as salary compression. Bottom line is, </a:t>
            </a:r>
            <a:r>
              <a:rPr lang="en-US" sz="2600" b="1" i="1" dirty="0"/>
              <a:t>you can never be certain it will be the best fit for you</a:t>
            </a:r>
            <a:r>
              <a:rPr lang="en-US" sz="2600" dirty="0"/>
              <a:t>, but remember you can always move (though it is more difficult than a first job, generally)</a:t>
            </a:r>
          </a:p>
          <a:p>
            <a:pPr>
              <a:lnSpc>
                <a:spcPct val="90000"/>
              </a:lnSpc>
              <a:buFontTx/>
              <a:buNone/>
              <a:defRPr/>
            </a:pPr>
            <a:r>
              <a:rPr lang="en-US" sz="2600" dirty="0"/>
              <a:t> </a:t>
            </a:r>
          </a:p>
        </p:txBody>
      </p:sp>
    </p:spTree>
    <p:extLst>
      <p:ext uri="{BB962C8B-B14F-4D97-AF65-F5344CB8AC3E}">
        <p14:creationId xmlns:p14="http://schemas.microsoft.com/office/powerpoint/2010/main" val="19376896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455612" y="-104775"/>
            <a:ext cx="8029575" cy="1260475"/>
          </a:xfrm>
        </p:spPr>
        <p:txBody>
          <a:bodyPr/>
          <a:lstStyle/>
          <a:p>
            <a:pPr>
              <a:defRPr/>
            </a:pPr>
            <a:r>
              <a:rPr lang="en-US" sz="4000" b="1" dirty="0">
                <a:solidFill>
                  <a:srgbClr val="000090"/>
                </a:solidFill>
              </a:rPr>
              <a:t>Moving after the First Position:</a:t>
            </a:r>
          </a:p>
        </p:txBody>
      </p:sp>
      <p:sp>
        <p:nvSpPr>
          <p:cNvPr id="321539" name="Rectangle 3"/>
          <p:cNvSpPr>
            <a:spLocks noGrp="1" noChangeArrowheads="1"/>
          </p:cNvSpPr>
          <p:nvPr>
            <p:ph type="body" idx="1"/>
          </p:nvPr>
        </p:nvSpPr>
        <p:spPr>
          <a:xfrm>
            <a:off x="708024" y="962025"/>
            <a:ext cx="8029575" cy="6054725"/>
          </a:xfrm>
          <a:ln>
            <a:solidFill>
              <a:schemeClr val="bg1"/>
            </a:solidFill>
          </a:ln>
        </p:spPr>
        <p:txBody>
          <a:bodyPr/>
          <a:lstStyle/>
          <a:p>
            <a:pPr>
              <a:lnSpc>
                <a:spcPct val="90000"/>
              </a:lnSpc>
              <a:buFontTx/>
              <a:buNone/>
              <a:defRPr/>
            </a:pPr>
            <a:r>
              <a:rPr lang="en-US" sz="2600" i="1" dirty="0"/>
              <a:t>There are several reasons why you may consider moving from your first position: </a:t>
            </a:r>
            <a:r>
              <a:rPr lang="en-US" sz="2600" dirty="0"/>
              <a:t>Promises made to you were not fulfilled, leadership (of department or institution) has changed and is no longer supportive, colleagues are not supportive, compensation has not lived up to your expectations, your career objectives have changed, new personal/family goals, a new institution offers potential for major career advancement that is not available at our current position.</a:t>
            </a:r>
          </a:p>
          <a:p>
            <a:pPr>
              <a:lnSpc>
                <a:spcPct val="90000"/>
              </a:lnSpc>
              <a:buFontTx/>
              <a:buNone/>
              <a:defRPr/>
            </a:pPr>
            <a:r>
              <a:rPr lang="en-US" sz="2600" i="1" dirty="0"/>
              <a:t>Reasons not to try to move: </a:t>
            </a:r>
            <a:r>
              <a:rPr lang="en-US" sz="2600" dirty="0"/>
              <a:t>Potentially negatively impacts  relationships with colleagues, it requires a lot of effort to apply for positions, deciding between options if you are given an offer and your institution counter-offers is stressful,  the grass-is-greener syndrome may not lead to a position that is significantly better, trying to move to improve your current salary may backfire and you are told “fine, go ahead and leave”</a:t>
            </a:r>
          </a:p>
        </p:txBody>
      </p:sp>
    </p:spTree>
    <p:extLst>
      <p:ext uri="{BB962C8B-B14F-4D97-AF65-F5344CB8AC3E}">
        <p14:creationId xmlns:p14="http://schemas.microsoft.com/office/powerpoint/2010/main" val="544126889"/>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New Roman" charset="0"/>
            <a:ea typeface="ＭＳ Ｐゴシック"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15833</TotalTime>
  <Words>1437</Words>
  <Application>Microsoft Macintosh PowerPoint</Application>
  <PresentationFormat>Custom</PresentationFormat>
  <Paragraphs>56</Paragraphs>
  <Slides>9</Slides>
  <Notes>9</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9</vt:i4>
      </vt:variant>
    </vt:vector>
  </HeadingPairs>
  <TitlesOfParts>
    <vt:vector size="11" baseType="lpstr">
      <vt:lpstr>Times New Roman</vt:lpstr>
      <vt:lpstr>Blank Presentation</vt:lpstr>
      <vt:lpstr>EEB 504 and EEB 607 - Spring 2021 - Careers in Academia: How to Enhance your Chances for Success</vt:lpstr>
      <vt:lpstr>Outline of course topics:</vt:lpstr>
      <vt:lpstr>First Faculty Position Search:</vt:lpstr>
      <vt:lpstr>First Faculty Position Search:</vt:lpstr>
      <vt:lpstr>First Faculty Position Search:</vt:lpstr>
      <vt:lpstr>First Faculty Position Search:</vt:lpstr>
      <vt:lpstr>First Faculty Position Search:</vt:lpstr>
      <vt:lpstr>First Faculty Position Search:</vt:lpstr>
      <vt:lpstr>Moving after the First Position:</vt:lpstr>
    </vt:vector>
  </TitlesOfParts>
  <Company>TIEM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Spatial Control and Individual-Based Modeling: Bears and Hunting in the Southern Appalachians</dc:title>
  <dc:creator>Scott M. Duke-Sylvester</dc:creator>
  <cp:lastModifiedBy>Gross, Louis J</cp:lastModifiedBy>
  <cp:revision>812</cp:revision>
  <cp:lastPrinted>2001-07-31T20:27:52Z</cp:lastPrinted>
  <dcterms:created xsi:type="dcterms:W3CDTF">2001-07-27T14:29:20Z</dcterms:created>
  <dcterms:modified xsi:type="dcterms:W3CDTF">2021-03-15T19:52:40Z</dcterms:modified>
</cp:coreProperties>
</file>