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2"/>
  </p:notesMasterIdLst>
  <p:handoutMasterIdLst>
    <p:handoutMasterId r:id="rId13"/>
  </p:handoutMasterIdLst>
  <p:sldIdLst>
    <p:sldId id="474" r:id="rId2"/>
    <p:sldId id="946" r:id="rId3"/>
    <p:sldId id="1000" r:id="rId4"/>
    <p:sldId id="1001" r:id="rId5"/>
    <p:sldId id="1002" r:id="rId6"/>
    <p:sldId id="1003" r:id="rId7"/>
    <p:sldId id="1005" r:id="rId8"/>
    <p:sldId id="1004" r:id="rId9"/>
    <p:sldId id="1011" r:id="rId10"/>
    <p:sldId id="1012" r:id="rId11"/>
  </p:sldIdLst>
  <p:sldSz cx="9445625" cy="7562850"/>
  <p:notesSz cx="7102475" cy="8991600"/>
  <p:defaultTextStyle>
    <a:defPPr>
      <a:defRPr lang="en-US"/>
    </a:defPPr>
    <a:lvl1pPr algn="l" rtl="0" eaLnBrk="0" fontAlgn="base" hangingPunct="0">
      <a:spcBef>
        <a:spcPct val="0"/>
      </a:spcBef>
      <a:spcAft>
        <a:spcPct val="0"/>
      </a:spcAft>
      <a:defRPr sz="4000" b="1" kern="1200">
        <a:solidFill>
          <a:schemeClr val="tx1"/>
        </a:solidFill>
        <a:latin typeface="Times New Roman" charset="0"/>
        <a:ea typeface="ＭＳ Ｐゴシック" charset="-128"/>
        <a:cs typeface="+mn-cs"/>
      </a:defRPr>
    </a:lvl1pPr>
    <a:lvl2pPr marL="455613" indent="1588" algn="l" rtl="0" eaLnBrk="0" fontAlgn="base" hangingPunct="0">
      <a:spcBef>
        <a:spcPct val="0"/>
      </a:spcBef>
      <a:spcAft>
        <a:spcPct val="0"/>
      </a:spcAft>
      <a:defRPr sz="4000" b="1" kern="1200">
        <a:solidFill>
          <a:schemeClr val="tx1"/>
        </a:solidFill>
        <a:latin typeface="Times New Roman" charset="0"/>
        <a:ea typeface="ＭＳ Ｐゴシック" charset="-128"/>
        <a:cs typeface="+mn-cs"/>
      </a:defRPr>
    </a:lvl2pPr>
    <a:lvl3pPr marL="912813" indent="1588" algn="l" rtl="0" eaLnBrk="0" fontAlgn="base" hangingPunct="0">
      <a:spcBef>
        <a:spcPct val="0"/>
      </a:spcBef>
      <a:spcAft>
        <a:spcPct val="0"/>
      </a:spcAft>
      <a:defRPr sz="4000" b="1" kern="1200">
        <a:solidFill>
          <a:schemeClr val="tx1"/>
        </a:solidFill>
        <a:latin typeface="Times New Roman" charset="0"/>
        <a:ea typeface="ＭＳ Ｐゴシック" charset="-128"/>
        <a:cs typeface="+mn-cs"/>
      </a:defRPr>
    </a:lvl3pPr>
    <a:lvl4pPr marL="1370013" indent="1588" algn="l" rtl="0" eaLnBrk="0" fontAlgn="base" hangingPunct="0">
      <a:spcBef>
        <a:spcPct val="0"/>
      </a:spcBef>
      <a:spcAft>
        <a:spcPct val="0"/>
      </a:spcAft>
      <a:defRPr sz="4000" b="1" kern="1200">
        <a:solidFill>
          <a:schemeClr val="tx1"/>
        </a:solidFill>
        <a:latin typeface="Times New Roman" charset="0"/>
        <a:ea typeface="ＭＳ Ｐゴシック" charset="-128"/>
        <a:cs typeface="+mn-cs"/>
      </a:defRPr>
    </a:lvl4pPr>
    <a:lvl5pPr marL="1827213" indent="1588" algn="l" rtl="0" eaLnBrk="0" fontAlgn="base" hangingPunct="0">
      <a:spcBef>
        <a:spcPct val="0"/>
      </a:spcBef>
      <a:spcAft>
        <a:spcPct val="0"/>
      </a:spcAft>
      <a:defRPr sz="4000" b="1" kern="1200">
        <a:solidFill>
          <a:schemeClr val="tx1"/>
        </a:solidFill>
        <a:latin typeface="Times New Roman" charset="0"/>
        <a:ea typeface="ＭＳ Ｐゴシック" charset="-128"/>
        <a:cs typeface="+mn-cs"/>
      </a:defRPr>
    </a:lvl5pPr>
    <a:lvl6pPr marL="2286000" algn="l" defTabSz="914400" rtl="0" eaLnBrk="1" latinLnBrk="0" hangingPunct="1">
      <a:defRPr sz="4000" b="1" kern="1200">
        <a:solidFill>
          <a:schemeClr val="tx1"/>
        </a:solidFill>
        <a:latin typeface="Times New Roman" charset="0"/>
        <a:ea typeface="ＭＳ Ｐゴシック" charset="-128"/>
        <a:cs typeface="+mn-cs"/>
      </a:defRPr>
    </a:lvl6pPr>
    <a:lvl7pPr marL="2743200" algn="l" defTabSz="914400" rtl="0" eaLnBrk="1" latinLnBrk="0" hangingPunct="1">
      <a:defRPr sz="4000" b="1" kern="1200">
        <a:solidFill>
          <a:schemeClr val="tx1"/>
        </a:solidFill>
        <a:latin typeface="Times New Roman" charset="0"/>
        <a:ea typeface="ＭＳ Ｐゴシック" charset="-128"/>
        <a:cs typeface="+mn-cs"/>
      </a:defRPr>
    </a:lvl7pPr>
    <a:lvl8pPr marL="3200400" algn="l" defTabSz="914400" rtl="0" eaLnBrk="1" latinLnBrk="0" hangingPunct="1">
      <a:defRPr sz="4000" b="1" kern="1200">
        <a:solidFill>
          <a:schemeClr val="tx1"/>
        </a:solidFill>
        <a:latin typeface="Times New Roman" charset="0"/>
        <a:ea typeface="ＭＳ Ｐゴシック" charset="-128"/>
        <a:cs typeface="+mn-cs"/>
      </a:defRPr>
    </a:lvl8pPr>
    <a:lvl9pPr marL="3657600" algn="l" defTabSz="914400" rtl="0" eaLnBrk="1" latinLnBrk="0" hangingPunct="1">
      <a:defRPr sz="4000" b="1" kern="1200">
        <a:solidFill>
          <a:schemeClr val="tx1"/>
        </a:solidFill>
        <a:latin typeface="Times New Roman" charset="0"/>
        <a:ea typeface="ＭＳ Ｐゴシック" charset="-128"/>
        <a:cs typeface="+mn-cs"/>
      </a:defRPr>
    </a:lvl9pPr>
  </p:defaultTextStyle>
  <p:extLst>
    <p:ext uri="{EFAFB233-063F-42B5-8137-9DF3F51BA10A}">
      <p15:sldGuideLst xmlns:p15="http://schemas.microsoft.com/office/powerpoint/2012/main">
        <p15:guide id="1" orient="horz" pos="2400">
          <p15:clr>
            <a:srgbClr val="A4A3A4"/>
          </p15:clr>
        </p15:guide>
        <p15:guide id="2" pos="2975">
          <p15:clr>
            <a:srgbClr val="A4A3A4"/>
          </p15:clr>
        </p15:guide>
      </p15:sldGuideLst>
    </p:ext>
    <p:ext uri="{2D200454-40CA-4A62-9FC3-DE9A4176ACB9}">
      <p15:notesGuideLst xmlns:p15="http://schemas.microsoft.com/office/powerpoint/2012/main">
        <p15:guide id="1" orient="horz" pos="2832">
          <p15:clr>
            <a:srgbClr val="A4A3A4"/>
          </p15:clr>
        </p15:guide>
        <p15:guide id="2" pos="2237">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extLst>
      <p:ext uri="{EC167BDD-8182-4AB7-AECC-EB403E3ABB37}">
        <p14:laserClr xmlns:p14="http://schemas.microsoft.com/office/powerpoint/2010/main">
          <a:srgbClr val="000000"/>
        </p14:laserClr>
      </p:ext>
      <p:ext uri="{2FDB2607-1784-4EEB-B798-7EB5836EED8A}">
        <p14:showMediaCtrls xmlns:p14="http://schemas.microsoft.com/office/powerpoint/2010/main" val="0"/>
      </p:ext>
    </p:extLst>
  </p:showPr>
  <p:clrMru>
    <a:srgbClr val="D8A300"/>
    <a:srgbClr val="FFFF66"/>
    <a:srgbClr val="CC3399"/>
    <a:srgbClr val="660033"/>
    <a:srgbClr val="FFCC00"/>
    <a:srgbClr val="FF66CC"/>
    <a:srgbClr val="33CC33"/>
    <a:srgbClr val="0000F3"/>
    <a:srgbClr val="0000F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4599"/>
    <p:restoredTop sz="94565"/>
  </p:normalViewPr>
  <p:slideViewPr>
    <p:cSldViewPr>
      <p:cViewPr varScale="1">
        <p:scale>
          <a:sx n="102" d="100"/>
          <a:sy n="102" d="100"/>
        </p:scale>
        <p:origin x="1312" y="192"/>
      </p:cViewPr>
      <p:guideLst>
        <p:guide orient="horz" pos="2400"/>
        <p:guide pos="2975"/>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0" d="100"/>
          <a:sy n="80" d="100"/>
        </p:scale>
        <p:origin x="-2928" y="-104"/>
      </p:cViewPr>
      <p:guideLst>
        <p:guide orient="horz" pos="2832"/>
        <p:guide pos="2237"/>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7106" name="Rectangle 2"/>
          <p:cNvSpPr>
            <a:spLocks noGrp="1" noChangeArrowheads="1"/>
          </p:cNvSpPr>
          <p:nvPr>
            <p:ph type="hdr" sz="quarter"/>
          </p:nvPr>
        </p:nvSpPr>
        <p:spPr bwMode="auto">
          <a:xfrm>
            <a:off x="0" y="0"/>
            <a:ext cx="3078163" cy="449263"/>
          </a:xfrm>
          <a:prstGeom prst="rect">
            <a:avLst/>
          </a:prstGeom>
          <a:noFill/>
          <a:ln>
            <a:noFill/>
          </a:ln>
          <a:effectLst/>
          <a:extLst>
            <a:ext uri="{FAA26D3D-D897-4be2-8F04-BA451C77F1D7}">
              <ma14:placeholderFlag xmlns="" xmlns:ma14="http://schemas.microsoft.com/office/mac/drawingml/2011/main" val="1"/>
            </a:ex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91440" tIns="45720" rIns="91440" bIns="45720" numCol="1" anchor="t" anchorCtr="0" compatLnSpc="1">
            <a:prstTxWarp prst="textNoShape">
              <a:avLst/>
            </a:prstTxWarp>
          </a:bodyPr>
          <a:lstStyle>
            <a:lvl1pPr>
              <a:defRPr sz="1200" b="0">
                <a:ea typeface="ＭＳ Ｐゴシック" charset="0"/>
                <a:cs typeface="+mn-cs"/>
              </a:defRPr>
            </a:lvl1pPr>
          </a:lstStyle>
          <a:p>
            <a:pPr>
              <a:defRPr/>
            </a:pPr>
            <a:endParaRPr lang="en-US"/>
          </a:p>
        </p:txBody>
      </p:sp>
      <p:sp>
        <p:nvSpPr>
          <p:cNvPr id="47107" name="Rectangle 3"/>
          <p:cNvSpPr>
            <a:spLocks noGrp="1" noChangeArrowheads="1"/>
          </p:cNvSpPr>
          <p:nvPr>
            <p:ph type="dt" sz="quarter" idx="1"/>
          </p:nvPr>
        </p:nvSpPr>
        <p:spPr bwMode="auto">
          <a:xfrm>
            <a:off x="4024313" y="0"/>
            <a:ext cx="3078162" cy="449263"/>
          </a:xfrm>
          <a:prstGeom prst="rect">
            <a:avLst/>
          </a:prstGeom>
          <a:noFill/>
          <a:ln>
            <a:noFill/>
          </a:ln>
          <a:effectLst/>
          <a:extLst>
            <a:ext uri="{FAA26D3D-D897-4be2-8F04-BA451C77F1D7}">
              <ma14:placeholderFlag xmlns="" xmlns:ma14="http://schemas.microsoft.com/office/mac/drawingml/2011/main" val="1"/>
            </a:ex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91440" tIns="45720" rIns="91440" bIns="45720" numCol="1" anchor="t" anchorCtr="0" compatLnSpc="1">
            <a:prstTxWarp prst="textNoShape">
              <a:avLst/>
            </a:prstTxWarp>
          </a:bodyPr>
          <a:lstStyle>
            <a:lvl1pPr algn="r">
              <a:defRPr sz="1200" b="0">
                <a:ea typeface="ＭＳ Ｐゴシック" charset="0"/>
                <a:cs typeface="+mn-cs"/>
              </a:defRPr>
            </a:lvl1pPr>
          </a:lstStyle>
          <a:p>
            <a:pPr>
              <a:defRPr/>
            </a:pPr>
            <a:endParaRPr lang="en-US"/>
          </a:p>
        </p:txBody>
      </p:sp>
      <p:sp>
        <p:nvSpPr>
          <p:cNvPr id="47108" name="Rectangle 4"/>
          <p:cNvSpPr>
            <a:spLocks noGrp="1" noChangeArrowheads="1"/>
          </p:cNvSpPr>
          <p:nvPr>
            <p:ph type="ftr" sz="quarter" idx="2"/>
          </p:nvPr>
        </p:nvSpPr>
        <p:spPr bwMode="auto">
          <a:xfrm>
            <a:off x="0" y="8542338"/>
            <a:ext cx="3078163" cy="449262"/>
          </a:xfrm>
          <a:prstGeom prst="rect">
            <a:avLst/>
          </a:prstGeom>
          <a:noFill/>
          <a:ln>
            <a:noFill/>
          </a:ln>
          <a:effectLst/>
          <a:extLst>
            <a:ext uri="{FAA26D3D-D897-4be2-8F04-BA451C77F1D7}">
              <ma14:placeholderFlag xmlns="" xmlns:ma14="http://schemas.microsoft.com/office/mac/drawingml/2011/main" val="1"/>
            </a:ex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91440" tIns="45720" rIns="91440" bIns="45720" numCol="1" anchor="b" anchorCtr="0" compatLnSpc="1">
            <a:prstTxWarp prst="textNoShape">
              <a:avLst/>
            </a:prstTxWarp>
          </a:bodyPr>
          <a:lstStyle>
            <a:lvl1pPr>
              <a:defRPr sz="1200" b="0">
                <a:ea typeface="ＭＳ Ｐゴシック" charset="0"/>
                <a:cs typeface="+mn-cs"/>
              </a:defRPr>
            </a:lvl1pPr>
          </a:lstStyle>
          <a:p>
            <a:pPr>
              <a:defRPr/>
            </a:pPr>
            <a:endParaRPr lang="en-US"/>
          </a:p>
        </p:txBody>
      </p:sp>
      <p:sp>
        <p:nvSpPr>
          <p:cNvPr id="47109" name="Rectangle 5"/>
          <p:cNvSpPr>
            <a:spLocks noGrp="1" noChangeArrowheads="1"/>
          </p:cNvSpPr>
          <p:nvPr>
            <p:ph type="sldNum" sz="quarter" idx="3"/>
          </p:nvPr>
        </p:nvSpPr>
        <p:spPr bwMode="auto">
          <a:xfrm>
            <a:off x="4024313" y="8542338"/>
            <a:ext cx="3078162" cy="449262"/>
          </a:xfrm>
          <a:prstGeom prst="rect">
            <a:avLst/>
          </a:prstGeom>
          <a:noFill/>
          <a:ln>
            <a:noFill/>
          </a:ln>
          <a:effectLst/>
          <a:extLst>
            <a:ext uri="{FAA26D3D-D897-4be2-8F04-BA451C77F1D7}">
              <ma14:placeholderFlag xmlns="" xmlns:ma14="http://schemas.microsoft.com/office/mac/drawingml/2011/main" val="1"/>
            </a:ex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91440" tIns="45720" rIns="91440" bIns="45720" numCol="1" anchor="b" anchorCtr="0" compatLnSpc="1">
            <a:prstTxWarp prst="textNoShape">
              <a:avLst/>
            </a:prstTxWarp>
          </a:bodyPr>
          <a:lstStyle>
            <a:lvl1pPr algn="r">
              <a:defRPr sz="1200" b="0"/>
            </a:lvl1pPr>
          </a:lstStyle>
          <a:p>
            <a:fld id="{07465A01-502D-514C-BF27-1EDA220E8484}" type="slidenum">
              <a:rPr lang="en-US" altLang="en-US"/>
              <a:pPr/>
              <a:t>‹#›</a:t>
            </a:fld>
            <a:endParaRPr lang="en-US" altLang="en-US"/>
          </a:p>
        </p:txBody>
      </p:sp>
    </p:spTree>
    <p:extLst>
      <p:ext uri="{BB962C8B-B14F-4D97-AF65-F5344CB8AC3E}">
        <p14:creationId xmlns:p14="http://schemas.microsoft.com/office/powerpoint/2010/main" val="55456733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3078163" cy="449263"/>
          </a:xfrm>
          <a:prstGeom prst="rect">
            <a:avLst/>
          </a:prstGeom>
          <a:noFill/>
          <a:ln>
            <a:noFill/>
          </a:ln>
          <a:effectLst/>
          <a:extLst>
            <a:ext uri="{FAA26D3D-D897-4be2-8F04-BA451C77F1D7}">
              <ma14:placeholderFlag xmlns="" xmlns:ma14="http://schemas.microsoft.com/office/mac/drawingml/2011/main" val="1"/>
            </a:ex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91440" tIns="45720" rIns="91440" bIns="45720" numCol="1" anchor="t" anchorCtr="0" compatLnSpc="1">
            <a:prstTxWarp prst="textNoShape">
              <a:avLst/>
            </a:prstTxWarp>
          </a:bodyPr>
          <a:lstStyle>
            <a:lvl1pPr>
              <a:defRPr sz="1200" b="0">
                <a:ea typeface="ＭＳ Ｐゴシック" charset="0"/>
                <a:cs typeface="+mn-cs"/>
              </a:defRPr>
            </a:lvl1pPr>
          </a:lstStyle>
          <a:p>
            <a:pPr>
              <a:defRPr/>
            </a:pPr>
            <a:endParaRPr lang="en-US"/>
          </a:p>
        </p:txBody>
      </p:sp>
      <p:sp>
        <p:nvSpPr>
          <p:cNvPr id="28675" name="Rectangle 3"/>
          <p:cNvSpPr>
            <a:spLocks noGrp="1" noChangeArrowheads="1"/>
          </p:cNvSpPr>
          <p:nvPr>
            <p:ph type="dt" idx="1"/>
          </p:nvPr>
        </p:nvSpPr>
        <p:spPr bwMode="auto">
          <a:xfrm>
            <a:off x="4024313" y="0"/>
            <a:ext cx="3078162" cy="449263"/>
          </a:xfrm>
          <a:prstGeom prst="rect">
            <a:avLst/>
          </a:prstGeom>
          <a:noFill/>
          <a:ln>
            <a:noFill/>
          </a:ln>
          <a:effectLst/>
          <a:extLst>
            <a:ext uri="{FAA26D3D-D897-4be2-8F04-BA451C77F1D7}">
              <ma14:placeholderFlag xmlns="" xmlns:ma14="http://schemas.microsoft.com/office/mac/drawingml/2011/main" val="1"/>
            </a:ex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91440" tIns="45720" rIns="91440" bIns="45720" numCol="1" anchor="t" anchorCtr="0" compatLnSpc="1">
            <a:prstTxWarp prst="textNoShape">
              <a:avLst/>
            </a:prstTxWarp>
          </a:bodyPr>
          <a:lstStyle>
            <a:lvl1pPr algn="r">
              <a:defRPr sz="1200" b="0">
                <a:ea typeface="ＭＳ Ｐゴシック" charset="0"/>
                <a:cs typeface="+mn-cs"/>
              </a:defRPr>
            </a:lvl1pPr>
          </a:lstStyle>
          <a:p>
            <a:pPr>
              <a:defRPr/>
            </a:pPr>
            <a:endParaRPr lang="en-US"/>
          </a:p>
        </p:txBody>
      </p:sp>
      <p:sp>
        <p:nvSpPr>
          <p:cNvPr id="28676" name="Rectangle 4"/>
          <p:cNvSpPr>
            <a:spLocks noGrp="1" noRot="1" noChangeAspect="1" noChangeArrowheads="1" noTextEdit="1"/>
          </p:cNvSpPr>
          <p:nvPr>
            <p:ph type="sldImg" idx="2"/>
          </p:nvPr>
        </p:nvSpPr>
        <p:spPr bwMode="auto">
          <a:xfrm>
            <a:off x="1446213" y="674688"/>
            <a:ext cx="4211637" cy="3371850"/>
          </a:xfrm>
          <a:prstGeom prst="rect">
            <a:avLst/>
          </a:prstGeom>
          <a:noFill/>
          <a:ln w="9525">
            <a:solidFill>
              <a:srgbClr val="000000"/>
            </a:solidFill>
            <a:miter lim="800000"/>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 uri="{53640926-AAD7-44d8-BBD7-CCE9431645EC}">
              <a14:shadowObscured xmlns:a14="http://schemas.microsoft.com/office/drawing/2010/main" xmlns="" val="1"/>
            </a:ext>
          </a:extLst>
        </p:spPr>
      </p:sp>
      <p:sp>
        <p:nvSpPr>
          <p:cNvPr id="28677" name="Rectangle 5"/>
          <p:cNvSpPr>
            <a:spLocks noGrp="1" noChangeArrowheads="1"/>
          </p:cNvSpPr>
          <p:nvPr>
            <p:ph type="body" sz="quarter" idx="3"/>
          </p:nvPr>
        </p:nvSpPr>
        <p:spPr bwMode="auto">
          <a:xfrm>
            <a:off x="947738" y="4270375"/>
            <a:ext cx="5207000" cy="4046538"/>
          </a:xfrm>
          <a:prstGeom prst="rect">
            <a:avLst/>
          </a:prstGeom>
          <a:noFill/>
          <a:ln>
            <a:noFill/>
          </a:ln>
          <a:effectLst/>
          <a:extLst>
            <a:ext uri="{FAA26D3D-D897-4be2-8F04-BA451C77F1D7}">
              <ma14:placeholderFlag xmlns="" xmlns:ma14="http://schemas.microsoft.com/office/mac/drawingml/2011/main" val="1"/>
            </a:ex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8678" name="Rectangle 6"/>
          <p:cNvSpPr>
            <a:spLocks noGrp="1" noChangeArrowheads="1"/>
          </p:cNvSpPr>
          <p:nvPr>
            <p:ph type="ftr" sz="quarter" idx="4"/>
          </p:nvPr>
        </p:nvSpPr>
        <p:spPr bwMode="auto">
          <a:xfrm>
            <a:off x="0" y="8542338"/>
            <a:ext cx="3078163" cy="449262"/>
          </a:xfrm>
          <a:prstGeom prst="rect">
            <a:avLst/>
          </a:prstGeom>
          <a:noFill/>
          <a:ln>
            <a:noFill/>
          </a:ln>
          <a:effectLst/>
          <a:extLst>
            <a:ext uri="{FAA26D3D-D897-4be2-8F04-BA451C77F1D7}">
              <ma14:placeholderFlag xmlns="" xmlns:ma14="http://schemas.microsoft.com/office/mac/drawingml/2011/main" val="1"/>
            </a:ex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91440" tIns="45720" rIns="91440" bIns="45720" numCol="1" anchor="b" anchorCtr="0" compatLnSpc="1">
            <a:prstTxWarp prst="textNoShape">
              <a:avLst/>
            </a:prstTxWarp>
          </a:bodyPr>
          <a:lstStyle>
            <a:lvl1pPr>
              <a:defRPr sz="1200" b="0">
                <a:ea typeface="ＭＳ Ｐゴシック" charset="0"/>
                <a:cs typeface="+mn-cs"/>
              </a:defRPr>
            </a:lvl1pPr>
          </a:lstStyle>
          <a:p>
            <a:pPr>
              <a:defRPr/>
            </a:pPr>
            <a:endParaRPr lang="en-US"/>
          </a:p>
        </p:txBody>
      </p:sp>
      <p:sp>
        <p:nvSpPr>
          <p:cNvPr id="28679" name="Rectangle 7"/>
          <p:cNvSpPr>
            <a:spLocks noGrp="1" noChangeArrowheads="1"/>
          </p:cNvSpPr>
          <p:nvPr>
            <p:ph type="sldNum" sz="quarter" idx="5"/>
          </p:nvPr>
        </p:nvSpPr>
        <p:spPr bwMode="auto">
          <a:xfrm>
            <a:off x="4024313" y="8542338"/>
            <a:ext cx="3078162" cy="449262"/>
          </a:xfrm>
          <a:prstGeom prst="rect">
            <a:avLst/>
          </a:prstGeom>
          <a:noFill/>
          <a:ln>
            <a:noFill/>
          </a:ln>
          <a:effectLst/>
          <a:extLst>
            <a:ext uri="{FAA26D3D-D897-4be2-8F04-BA451C77F1D7}">
              <ma14:placeholderFlag xmlns="" xmlns:ma14="http://schemas.microsoft.com/office/mac/drawingml/2011/main" val="1"/>
            </a:ex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91440" tIns="45720" rIns="91440" bIns="45720" numCol="1" anchor="b" anchorCtr="0" compatLnSpc="1">
            <a:prstTxWarp prst="textNoShape">
              <a:avLst/>
            </a:prstTxWarp>
          </a:bodyPr>
          <a:lstStyle>
            <a:lvl1pPr algn="r">
              <a:defRPr sz="1200" b="0"/>
            </a:lvl1pPr>
          </a:lstStyle>
          <a:p>
            <a:fld id="{9A4660B6-3BD9-2E4A-85C9-8AF732A0F233}" type="slidenum">
              <a:rPr lang="en-US" altLang="en-US"/>
              <a:pPr/>
              <a:t>‹#›</a:t>
            </a:fld>
            <a:endParaRPr lang="en-US" altLang="en-US"/>
          </a:p>
        </p:txBody>
      </p:sp>
    </p:spTree>
    <p:extLst>
      <p:ext uri="{BB962C8B-B14F-4D97-AF65-F5344CB8AC3E}">
        <p14:creationId xmlns:p14="http://schemas.microsoft.com/office/powerpoint/2010/main" val="125080454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charset="0"/>
        <a:ea typeface="ＭＳ Ｐゴシック" charset="0"/>
        <a:cs typeface="ＭＳ Ｐゴシック" charset="0"/>
      </a:defRPr>
    </a:lvl1pPr>
    <a:lvl2pPr marL="455613" algn="l"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2pPr>
    <a:lvl3pPr marL="912813" algn="l"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3pPr>
    <a:lvl4pPr marL="1370013" algn="l"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4pPr>
    <a:lvl5pPr marL="1827213" algn="l"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5pPr>
    <a:lvl6pPr marL="2285731" algn="l" defTabSz="457146" rtl="0" eaLnBrk="1" latinLnBrk="0" hangingPunct="1">
      <a:defRPr sz="1200" kern="1200">
        <a:solidFill>
          <a:schemeClr val="tx1"/>
        </a:solidFill>
        <a:latin typeface="+mn-lt"/>
        <a:ea typeface="+mn-ea"/>
        <a:cs typeface="+mn-cs"/>
      </a:defRPr>
    </a:lvl6pPr>
    <a:lvl7pPr marL="2742877" algn="l" defTabSz="457146" rtl="0" eaLnBrk="1" latinLnBrk="0" hangingPunct="1">
      <a:defRPr sz="1200" kern="1200">
        <a:solidFill>
          <a:schemeClr val="tx1"/>
        </a:solidFill>
        <a:latin typeface="+mn-lt"/>
        <a:ea typeface="+mn-ea"/>
        <a:cs typeface="+mn-cs"/>
      </a:defRPr>
    </a:lvl7pPr>
    <a:lvl8pPr marL="3200023" algn="l" defTabSz="457146" rtl="0" eaLnBrk="1" latinLnBrk="0" hangingPunct="1">
      <a:defRPr sz="1200" kern="1200">
        <a:solidFill>
          <a:schemeClr val="tx1"/>
        </a:solidFill>
        <a:latin typeface="+mn-lt"/>
        <a:ea typeface="+mn-ea"/>
        <a:cs typeface="+mn-cs"/>
      </a:defRPr>
    </a:lvl8pPr>
    <a:lvl9pPr marL="3657169" algn="l" defTabSz="457146"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lvl1pPr>
              <a:defRPr sz="4000" b="1">
                <a:solidFill>
                  <a:schemeClr val="tx1"/>
                </a:solidFill>
                <a:latin typeface="Times New Roman" charset="0"/>
                <a:ea typeface="ＭＳ Ｐゴシック" charset="-128"/>
              </a:defRPr>
            </a:lvl1pPr>
            <a:lvl2pPr marL="742950" indent="-285750">
              <a:defRPr sz="4000" b="1">
                <a:solidFill>
                  <a:schemeClr val="tx1"/>
                </a:solidFill>
                <a:latin typeface="Times New Roman" charset="0"/>
                <a:ea typeface="ＭＳ Ｐゴシック" charset="-128"/>
              </a:defRPr>
            </a:lvl2pPr>
            <a:lvl3pPr marL="1143000" indent="-228600">
              <a:defRPr sz="4000" b="1">
                <a:solidFill>
                  <a:schemeClr val="tx1"/>
                </a:solidFill>
                <a:latin typeface="Times New Roman" charset="0"/>
                <a:ea typeface="ＭＳ Ｐゴシック" charset="-128"/>
              </a:defRPr>
            </a:lvl3pPr>
            <a:lvl4pPr marL="1600200" indent="-228600">
              <a:defRPr sz="4000" b="1">
                <a:solidFill>
                  <a:schemeClr val="tx1"/>
                </a:solidFill>
                <a:latin typeface="Times New Roman" charset="0"/>
                <a:ea typeface="ＭＳ Ｐゴシック" charset="-128"/>
              </a:defRPr>
            </a:lvl4pPr>
            <a:lvl5pPr marL="2057400" indent="-228600">
              <a:defRPr sz="4000" b="1">
                <a:solidFill>
                  <a:schemeClr val="tx1"/>
                </a:solidFill>
                <a:latin typeface="Times New Roman" charset="0"/>
                <a:ea typeface="ＭＳ Ｐゴシック" charset="-128"/>
              </a:defRPr>
            </a:lvl5pPr>
            <a:lvl6pPr marL="2514600" indent="-228600" eaLnBrk="0" fontAlgn="base" hangingPunct="0">
              <a:spcBef>
                <a:spcPct val="0"/>
              </a:spcBef>
              <a:spcAft>
                <a:spcPct val="0"/>
              </a:spcAft>
              <a:defRPr sz="4000" b="1">
                <a:solidFill>
                  <a:schemeClr val="tx1"/>
                </a:solidFill>
                <a:latin typeface="Times New Roman" charset="0"/>
                <a:ea typeface="ＭＳ Ｐゴシック" charset="-128"/>
              </a:defRPr>
            </a:lvl6pPr>
            <a:lvl7pPr marL="2971800" indent="-228600" eaLnBrk="0" fontAlgn="base" hangingPunct="0">
              <a:spcBef>
                <a:spcPct val="0"/>
              </a:spcBef>
              <a:spcAft>
                <a:spcPct val="0"/>
              </a:spcAft>
              <a:defRPr sz="4000" b="1">
                <a:solidFill>
                  <a:schemeClr val="tx1"/>
                </a:solidFill>
                <a:latin typeface="Times New Roman" charset="0"/>
                <a:ea typeface="ＭＳ Ｐゴシック" charset="-128"/>
              </a:defRPr>
            </a:lvl7pPr>
            <a:lvl8pPr marL="3429000" indent="-228600" eaLnBrk="0" fontAlgn="base" hangingPunct="0">
              <a:spcBef>
                <a:spcPct val="0"/>
              </a:spcBef>
              <a:spcAft>
                <a:spcPct val="0"/>
              </a:spcAft>
              <a:defRPr sz="4000" b="1">
                <a:solidFill>
                  <a:schemeClr val="tx1"/>
                </a:solidFill>
                <a:latin typeface="Times New Roman" charset="0"/>
                <a:ea typeface="ＭＳ Ｐゴシック" charset="-128"/>
              </a:defRPr>
            </a:lvl8pPr>
            <a:lvl9pPr marL="3886200" indent="-228600" eaLnBrk="0" fontAlgn="base" hangingPunct="0">
              <a:spcBef>
                <a:spcPct val="0"/>
              </a:spcBef>
              <a:spcAft>
                <a:spcPct val="0"/>
              </a:spcAft>
              <a:defRPr sz="4000" b="1">
                <a:solidFill>
                  <a:schemeClr val="tx1"/>
                </a:solidFill>
                <a:latin typeface="Times New Roman" charset="0"/>
                <a:ea typeface="ＭＳ Ｐゴシック" charset="-128"/>
              </a:defRPr>
            </a:lvl9pPr>
          </a:lstStyle>
          <a:p>
            <a:fld id="{DDCF54A4-6F78-3B44-927A-1BF878FA8F20}" type="slidenum">
              <a:rPr lang="en-US" altLang="en-US" sz="1200" b="0"/>
              <a:pPr/>
              <a:t>1</a:t>
            </a:fld>
            <a:endParaRPr lang="en-US" altLang="en-US" sz="1200" b="0"/>
          </a:p>
        </p:txBody>
      </p:sp>
      <p:sp>
        <p:nvSpPr>
          <p:cNvPr id="322562" name="Rectangle 2"/>
          <p:cNvSpPr>
            <a:spLocks noGrp="1" noRot="1" noChangeAspect="1" noChangeArrowheads="1" noTextEdit="1"/>
          </p:cNvSpPr>
          <p:nvPr>
            <p:ph type="sldImg"/>
          </p:nvPr>
        </p:nvSpPr>
        <p:spPr>
          <a:xfrm>
            <a:off x="1447800" y="674688"/>
            <a:ext cx="4210050" cy="3371850"/>
          </a:xfrm>
          <a:ln/>
          <a:extLst>
            <a:ext uri="{FAA26D3D-D897-4be2-8F04-BA451C77F1D7}">
              <ma14:placeholderFlag xmlns="" xmlns:ma14="http://schemas.microsoft.com/office/mac/drawingml/2011/main" val="1"/>
            </a:ext>
          </a:extLst>
        </p:spPr>
      </p:sp>
      <p:sp>
        <p:nvSpPr>
          <p:cNvPr id="322563" name="Rectangle 3"/>
          <p:cNvSpPr>
            <a:spLocks noGrp="1" noChangeArrowheads="1"/>
          </p:cNvSpPr>
          <p:nvPr>
            <p:ph type="body" idx="1"/>
          </p:nvPr>
        </p:nvSpPr>
        <p:spPr/>
        <p:txBody>
          <a:bodyPr/>
          <a:lstStyle/>
          <a:p>
            <a:pPr>
              <a:defRPr/>
            </a:pPr>
            <a:endParaRPr lang="en-US">
              <a:cs typeface="+mn-cs"/>
            </a:endParaRPr>
          </a:p>
        </p:txBody>
      </p:sp>
    </p:spTree>
    <p:extLst>
      <p:ext uri="{BB962C8B-B14F-4D97-AF65-F5344CB8AC3E}">
        <p14:creationId xmlns:p14="http://schemas.microsoft.com/office/powerpoint/2010/main" val="53412094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endParaRPr lang="en-US" sz="1800" dirty="0"/>
          </a:p>
        </p:txBody>
      </p:sp>
      <p:sp>
        <p:nvSpPr>
          <p:cNvPr id="4" name="Slide Number Placeholder 3"/>
          <p:cNvSpPr>
            <a:spLocks noGrp="1"/>
          </p:cNvSpPr>
          <p:nvPr>
            <p:ph type="sldNum" sz="quarter" idx="5"/>
          </p:nvPr>
        </p:nvSpPr>
        <p:spPr>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4000" b="1">
                <a:solidFill>
                  <a:schemeClr val="tx1"/>
                </a:solidFill>
                <a:latin typeface="Times New Roman" charset="0"/>
                <a:ea typeface="ＭＳ Ｐゴシック" charset="-128"/>
              </a:defRPr>
            </a:lvl1pPr>
            <a:lvl2pPr marL="742950" indent="-285750">
              <a:defRPr sz="4000" b="1">
                <a:solidFill>
                  <a:schemeClr val="tx1"/>
                </a:solidFill>
                <a:latin typeface="Times New Roman" charset="0"/>
                <a:ea typeface="ＭＳ Ｐゴシック" charset="-128"/>
              </a:defRPr>
            </a:lvl2pPr>
            <a:lvl3pPr marL="1143000" indent="-228600">
              <a:defRPr sz="4000" b="1">
                <a:solidFill>
                  <a:schemeClr val="tx1"/>
                </a:solidFill>
                <a:latin typeface="Times New Roman" charset="0"/>
                <a:ea typeface="ＭＳ Ｐゴシック" charset="-128"/>
              </a:defRPr>
            </a:lvl3pPr>
            <a:lvl4pPr marL="1600200" indent="-228600">
              <a:defRPr sz="4000" b="1">
                <a:solidFill>
                  <a:schemeClr val="tx1"/>
                </a:solidFill>
                <a:latin typeface="Times New Roman" charset="0"/>
                <a:ea typeface="ＭＳ Ｐゴシック" charset="-128"/>
              </a:defRPr>
            </a:lvl4pPr>
            <a:lvl5pPr marL="2057400" indent="-228600">
              <a:defRPr sz="4000" b="1">
                <a:solidFill>
                  <a:schemeClr val="tx1"/>
                </a:solidFill>
                <a:latin typeface="Times New Roman" charset="0"/>
                <a:ea typeface="ＭＳ Ｐゴシック" charset="-128"/>
              </a:defRPr>
            </a:lvl5pPr>
            <a:lvl6pPr marL="2514600" indent="-228600" eaLnBrk="0" fontAlgn="base" hangingPunct="0">
              <a:spcBef>
                <a:spcPct val="0"/>
              </a:spcBef>
              <a:spcAft>
                <a:spcPct val="0"/>
              </a:spcAft>
              <a:defRPr sz="4000" b="1">
                <a:solidFill>
                  <a:schemeClr val="tx1"/>
                </a:solidFill>
                <a:latin typeface="Times New Roman" charset="0"/>
                <a:ea typeface="ＭＳ Ｐゴシック" charset="-128"/>
              </a:defRPr>
            </a:lvl6pPr>
            <a:lvl7pPr marL="2971800" indent="-228600" eaLnBrk="0" fontAlgn="base" hangingPunct="0">
              <a:spcBef>
                <a:spcPct val="0"/>
              </a:spcBef>
              <a:spcAft>
                <a:spcPct val="0"/>
              </a:spcAft>
              <a:defRPr sz="4000" b="1">
                <a:solidFill>
                  <a:schemeClr val="tx1"/>
                </a:solidFill>
                <a:latin typeface="Times New Roman" charset="0"/>
                <a:ea typeface="ＭＳ Ｐゴシック" charset="-128"/>
              </a:defRPr>
            </a:lvl7pPr>
            <a:lvl8pPr marL="3429000" indent="-228600" eaLnBrk="0" fontAlgn="base" hangingPunct="0">
              <a:spcBef>
                <a:spcPct val="0"/>
              </a:spcBef>
              <a:spcAft>
                <a:spcPct val="0"/>
              </a:spcAft>
              <a:defRPr sz="4000" b="1">
                <a:solidFill>
                  <a:schemeClr val="tx1"/>
                </a:solidFill>
                <a:latin typeface="Times New Roman" charset="0"/>
                <a:ea typeface="ＭＳ Ｐゴシック" charset="-128"/>
              </a:defRPr>
            </a:lvl8pPr>
            <a:lvl9pPr marL="3886200" indent="-228600" eaLnBrk="0" fontAlgn="base" hangingPunct="0">
              <a:spcBef>
                <a:spcPct val="0"/>
              </a:spcBef>
              <a:spcAft>
                <a:spcPct val="0"/>
              </a:spcAft>
              <a:defRPr sz="4000" b="1">
                <a:solidFill>
                  <a:schemeClr val="tx1"/>
                </a:solidFill>
                <a:latin typeface="Times New Roman" charset="0"/>
                <a:ea typeface="ＭＳ Ｐゴシック" charset="-128"/>
              </a:defRPr>
            </a:lvl9pPr>
          </a:lstStyle>
          <a:p>
            <a:fld id="{3AB674E2-0D39-AC4C-9B86-629C6AF8F3B6}" type="slidenum">
              <a:rPr lang="en-US" altLang="en-US" sz="1200" b="0"/>
              <a:pPr/>
              <a:t>10</a:t>
            </a:fld>
            <a:endParaRPr lang="en-US" altLang="en-US" sz="1200" b="0"/>
          </a:p>
        </p:txBody>
      </p:sp>
    </p:spTree>
    <p:extLst>
      <p:ext uri="{BB962C8B-B14F-4D97-AF65-F5344CB8AC3E}">
        <p14:creationId xmlns:p14="http://schemas.microsoft.com/office/powerpoint/2010/main" val="13880001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endParaRPr lang="en-US" sz="1800" dirty="0"/>
          </a:p>
        </p:txBody>
      </p:sp>
      <p:sp>
        <p:nvSpPr>
          <p:cNvPr id="4" name="Slide Number Placeholder 3"/>
          <p:cNvSpPr>
            <a:spLocks noGrp="1"/>
          </p:cNvSpPr>
          <p:nvPr>
            <p:ph type="sldNum" sz="quarter" idx="5"/>
          </p:nvPr>
        </p:nvSpPr>
        <p:spPr>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4000" b="1">
                <a:solidFill>
                  <a:schemeClr val="tx1"/>
                </a:solidFill>
                <a:latin typeface="Times New Roman" charset="0"/>
                <a:ea typeface="ＭＳ Ｐゴシック" charset="-128"/>
              </a:defRPr>
            </a:lvl1pPr>
            <a:lvl2pPr marL="742950" indent="-285750">
              <a:defRPr sz="4000" b="1">
                <a:solidFill>
                  <a:schemeClr val="tx1"/>
                </a:solidFill>
                <a:latin typeface="Times New Roman" charset="0"/>
                <a:ea typeface="ＭＳ Ｐゴシック" charset="-128"/>
              </a:defRPr>
            </a:lvl2pPr>
            <a:lvl3pPr marL="1143000" indent="-228600">
              <a:defRPr sz="4000" b="1">
                <a:solidFill>
                  <a:schemeClr val="tx1"/>
                </a:solidFill>
                <a:latin typeface="Times New Roman" charset="0"/>
                <a:ea typeface="ＭＳ Ｐゴシック" charset="-128"/>
              </a:defRPr>
            </a:lvl3pPr>
            <a:lvl4pPr marL="1600200" indent="-228600">
              <a:defRPr sz="4000" b="1">
                <a:solidFill>
                  <a:schemeClr val="tx1"/>
                </a:solidFill>
                <a:latin typeface="Times New Roman" charset="0"/>
                <a:ea typeface="ＭＳ Ｐゴシック" charset="-128"/>
              </a:defRPr>
            </a:lvl4pPr>
            <a:lvl5pPr marL="2057400" indent="-228600">
              <a:defRPr sz="4000" b="1">
                <a:solidFill>
                  <a:schemeClr val="tx1"/>
                </a:solidFill>
                <a:latin typeface="Times New Roman" charset="0"/>
                <a:ea typeface="ＭＳ Ｐゴシック" charset="-128"/>
              </a:defRPr>
            </a:lvl5pPr>
            <a:lvl6pPr marL="2514600" indent="-228600" eaLnBrk="0" fontAlgn="base" hangingPunct="0">
              <a:spcBef>
                <a:spcPct val="0"/>
              </a:spcBef>
              <a:spcAft>
                <a:spcPct val="0"/>
              </a:spcAft>
              <a:defRPr sz="4000" b="1">
                <a:solidFill>
                  <a:schemeClr val="tx1"/>
                </a:solidFill>
                <a:latin typeface="Times New Roman" charset="0"/>
                <a:ea typeface="ＭＳ Ｐゴシック" charset="-128"/>
              </a:defRPr>
            </a:lvl6pPr>
            <a:lvl7pPr marL="2971800" indent="-228600" eaLnBrk="0" fontAlgn="base" hangingPunct="0">
              <a:spcBef>
                <a:spcPct val="0"/>
              </a:spcBef>
              <a:spcAft>
                <a:spcPct val="0"/>
              </a:spcAft>
              <a:defRPr sz="4000" b="1">
                <a:solidFill>
                  <a:schemeClr val="tx1"/>
                </a:solidFill>
                <a:latin typeface="Times New Roman" charset="0"/>
                <a:ea typeface="ＭＳ Ｐゴシック" charset="-128"/>
              </a:defRPr>
            </a:lvl7pPr>
            <a:lvl8pPr marL="3429000" indent="-228600" eaLnBrk="0" fontAlgn="base" hangingPunct="0">
              <a:spcBef>
                <a:spcPct val="0"/>
              </a:spcBef>
              <a:spcAft>
                <a:spcPct val="0"/>
              </a:spcAft>
              <a:defRPr sz="4000" b="1">
                <a:solidFill>
                  <a:schemeClr val="tx1"/>
                </a:solidFill>
                <a:latin typeface="Times New Roman" charset="0"/>
                <a:ea typeface="ＭＳ Ｐゴシック" charset="-128"/>
              </a:defRPr>
            </a:lvl8pPr>
            <a:lvl9pPr marL="3886200" indent="-228600" eaLnBrk="0" fontAlgn="base" hangingPunct="0">
              <a:spcBef>
                <a:spcPct val="0"/>
              </a:spcBef>
              <a:spcAft>
                <a:spcPct val="0"/>
              </a:spcAft>
              <a:defRPr sz="4000" b="1">
                <a:solidFill>
                  <a:schemeClr val="tx1"/>
                </a:solidFill>
                <a:latin typeface="Times New Roman" charset="0"/>
                <a:ea typeface="ＭＳ Ｐゴシック" charset="-128"/>
              </a:defRPr>
            </a:lvl9pPr>
          </a:lstStyle>
          <a:p>
            <a:fld id="{3AB674E2-0D39-AC4C-9B86-629C6AF8F3B6}" type="slidenum">
              <a:rPr lang="en-US" altLang="en-US" sz="1200" b="0"/>
              <a:pPr/>
              <a:t>2</a:t>
            </a:fld>
            <a:endParaRPr lang="en-US" altLang="en-US" sz="1200" b="0"/>
          </a:p>
        </p:txBody>
      </p:sp>
    </p:spTree>
    <p:extLst>
      <p:ext uri="{BB962C8B-B14F-4D97-AF65-F5344CB8AC3E}">
        <p14:creationId xmlns:p14="http://schemas.microsoft.com/office/powerpoint/2010/main" val="9576957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endParaRPr lang="en-US" sz="1800" dirty="0"/>
          </a:p>
        </p:txBody>
      </p:sp>
      <p:sp>
        <p:nvSpPr>
          <p:cNvPr id="4" name="Slide Number Placeholder 3"/>
          <p:cNvSpPr>
            <a:spLocks noGrp="1"/>
          </p:cNvSpPr>
          <p:nvPr>
            <p:ph type="sldNum" sz="quarter" idx="5"/>
          </p:nvPr>
        </p:nvSpPr>
        <p:spPr>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4000" b="1">
                <a:solidFill>
                  <a:schemeClr val="tx1"/>
                </a:solidFill>
                <a:latin typeface="Times New Roman" charset="0"/>
                <a:ea typeface="ＭＳ Ｐゴシック" charset="-128"/>
              </a:defRPr>
            </a:lvl1pPr>
            <a:lvl2pPr marL="742950" indent="-285750">
              <a:defRPr sz="4000" b="1">
                <a:solidFill>
                  <a:schemeClr val="tx1"/>
                </a:solidFill>
                <a:latin typeface="Times New Roman" charset="0"/>
                <a:ea typeface="ＭＳ Ｐゴシック" charset="-128"/>
              </a:defRPr>
            </a:lvl2pPr>
            <a:lvl3pPr marL="1143000" indent="-228600">
              <a:defRPr sz="4000" b="1">
                <a:solidFill>
                  <a:schemeClr val="tx1"/>
                </a:solidFill>
                <a:latin typeface="Times New Roman" charset="0"/>
                <a:ea typeface="ＭＳ Ｐゴシック" charset="-128"/>
              </a:defRPr>
            </a:lvl3pPr>
            <a:lvl4pPr marL="1600200" indent="-228600">
              <a:defRPr sz="4000" b="1">
                <a:solidFill>
                  <a:schemeClr val="tx1"/>
                </a:solidFill>
                <a:latin typeface="Times New Roman" charset="0"/>
                <a:ea typeface="ＭＳ Ｐゴシック" charset="-128"/>
              </a:defRPr>
            </a:lvl4pPr>
            <a:lvl5pPr marL="2057400" indent="-228600">
              <a:defRPr sz="4000" b="1">
                <a:solidFill>
                  <a:schemeClr val="tx1"/>
                </a:solidFill>
                <a:latin typeface="Times New Roman" charset="0"/>
                <a:ea typeface="ＭＳ Ｐゴシック" charset="-128"/>
              </a:defRPr>
            </a:lvl5pPr>
            <a:lvl6pPr marL="2514600" indent="-228600" eaLnBrk="0" fontAlgn="base" hangingPunct="0">
              <a:spcBef>
                <a:spcPct val="0"/>
              </a:spcBef>
              <a:spcAft>
                <a:spcPct val="0"/>
              </a:spcAft>
              <a:defRPr sz="4000" b="1">
                <a:solidFill>
                  <a:schemeClr val="tx1"/>
                </a:solidFill>
                <a:latin typeface="Times New Roman" charset="0"/>
                <a:ea typeface="ＭＳ Ｐゴシック" charset="-128"/>
              </a:defRPr>
            </a:lvl6pPr>
            <a:lvl7pPr marL="2971800" indent="-228600" eaLnBrk="0" fontAlgn="base" hangingPunct="0">
              <a:spcBef>
                <a:spcPct val="0"/>
              </a:spcBef>
              <a:spcAft>
                <a:spcPct val="0"/>
              </a:spcAft>
              <a:defRPr sz="4000" b="1">
                <a:solidFill>
                  <a:schemeClr val="tx1"/>
                </a:solidFill>
                <a:latin typeface="Times New Roman" charset="0"/>
                <a:ea typeface="ＭＳ Ｐゴシック" charset="-128"/>
              </a:defRPr>
            </a:lvl7pPr>
            <a:lvl8pPr marL="3429000" indent="-228600" eaLnBrk="0" fontAlgn="base" hangingPunct="0">
              <a:spcBef>
                <a:spcPct val="0"/>
              </a:spcBef>
              <a:spcAft>
                <a:spcPct val="0"/>
              </a:spcAft>
              <a:defRPr sz="4000" b="1">
                <a:solidFill>
                  <a:schemeClr val="tx1"/>
                </a:solidFill>
                <a:latin typeface="Times New Roman" charset="0"/>
                <a:ea typeface="ＭＳ Ｐゴシック" charset="-128"/>
              </a:defRPr>
            </a:lvl8pPr>
            <a:lvl9pPr marL="3886200" indent="-228600" eaLnBrk="0" fontAlgn="base" hangingPunct="0">
              <a:spcBef>
                <a:spcPct val="0"/>
              </a:spcBef>
              <a:spcAft>
                <a:spcPct val="0"/>
              </a:spcAft>
              <a:defRPr sz="4000" b="1">
                <a:solidFill>
                  <a:schemeClr val="tx1"/>
                </a:solidFill>
                <a:latin typeface="Times New Roman" charset="0"/>
                <a:ea typeface="ＭＳ Ｐゴシック" charset="-128"/>
              </a:defRPr>
            </a:lvl9pPr>
          </a:lstStyle>
          <a:p>
            <a:fld id="{3AB674E2-0D39-AC4C-9B86-629C6AF8F3B6}" type="slidenum">
              <a:rPr lang="en-US" altLang="en-US" sz="1200" b="0"/>
              <a:pPr/>
              <a:t>3</a:t>
            </a:fld>
            <a:endParaRPr lang="en-US" altLang="en-US" sz="1200" b="0"/>
          </a:p>
        </p:txBody>
      </p:sp>
    </p:spTree>
    <p:extLst>
      <p:ext uri="{BB962C8B-B14F-4D97-AF65-F5344CB8AC3E}">
        <p14:creationId xmlns:p14="http://schemas.microsoft.com/office/powerpoint/2010/main" val="42602333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endParaRPr lang="en-US" sz="1800" dirty="0"/>
          </a:p>
        </p:txBody>
      </p:sp>
      <p:sp>
        <p:nvSpPr>
          <p:cNvPr id="4" name="Slide Number Placeholder 3"/>
          <p:cNvSpPr>
            <a:spLocks noGrp="1"/>
          </p:cNvSpPr>
          <p:nvPr>
            <p:ph type="sldNum" sz="quarter" idx="5"/>
          </p:nvPr>
        </p:nvSpPr>
        <p:spPr>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4000" b="1">
                <a:solidFill>
                  <a:schemeClr val="tx1"/>
                </a:solidFill>
                <a:latin typeface="Times New Roman" charset="0"/>
                <a:ea typeface="ＭＳ Ｐゴシック" charset="-128"/>
              </a:defRPr>
            </a:lvl1pPr>
            <a:lvl2pPr marL="742950" indent="-285750">
              <a:defRPr sz="4000" b="1">
                <a:solidFill>
                  <a:schemeClr val="tx1"/>
                </a:solidFill>
                <a:latin typeface="Times New Roman" charset="0"/>
                <a:ea typeface="ＭＳ Ｐゴシック" charset="-128"/>
              </a:defRPr>
            </a:lvl2pPr>
            <a:lvl3pPr marL="1143000" indent="-228600">
              <a:defRPr sz="4000" b="1">
                <a:solidFill>
                  <a:schemeClr val="tx1"/>
                </a:solidFill>
                <a:latin typeface="Times New Roman" charset="0"/>
                <a:ea typeface="ＭＳ Ｐゴシック" charset="-128"/>
              </a:defRPr>
            </a:lvl3pPr>
            <a:lvl4pPr marL="1600200" indent="-228600">
              <a:defRPr sz="4000" b="1">
                <a:solidFill>
                  <a:schemeClr val="tx1"/>
                </a:solidFill>
                <a:latin typeface="Times New Roman" charset="0"/>
                <a:ea typeface="ＭＳ Ｐゴシック" charset="-128"/>
              </a:defRPr>
            </a:lvl4pPr>
            <a:lvl5pPr marL="2057400" indent="-228600">
              <a:defRPr sz="4000" b="1">
                <a:solidFill>
                  <a:schemeClr val="tx1"/>
                </a:solidFill>
                <a:latin typeface="Times New Roman" charset="0"/>
                <a:ea typeface="ＭＳ Ｐゴシック" charset="-128"/>
              </a:defRPr>
            </a:lvl5pPr>
            <a:lvl6pPr marL="2514600" indent="-228600" eaLnBrk="0" fontAlgn="base" hangingPunct="0">
              <a:spcBef>
                <a:spcPct val="0"/>
              </a:spcBef>
              <a:spcAft>
                <a:spcPct val="0"/>
              </a:spcAft>
              <a:defRPr sz="4000" b="1">
                <a:solidFill>
                  <a:schemeClr val="tx1"/>
                </a:solidFill>
                <a:latin typeface="Times New Roman" charset="0"/>
                <a:ea typeface="ＭＳ Ｐゴシック" charset="-128"/>
              </a:defRPr>
            </a:lvl6pPr>
            <a:lvl7pPr marL="2971800" indent="-228600" eaLnBrk="0" fontAlgn="base" hangingPunct="0">
              <a:spcBef>
                <a:spcPct val="0"/>
              </a:spcBef>
              <a:spcAft>
                <a:spcPct val="0"/>
              </a:spcAft>
              <a:defRPr sz="4000" b="1">
                <a:solidFill>
                  <a:schemeClr val="tx1"/>
                </a:solidFill>
                <a:latin typeface="Times New Roman" charset="0"/>
                <a:ea typeface="ＭＳ Ｐゴシック" charset="-128"/>
              </a:defRPr>
            </a:lvl7pPr>
            <a:lvl8pPr marL="3429000" indent="-228600" eaLnBrk="0" fontAlgn="base" hangingPunct="0">
              <a:spcBef>
                <a:spcPct val="0"/>
              </a:spcBef>
              <a:spcAft>
                <a:spcPct val="0"/>
              </a:spcAft>
              <a:defRPr sz="4000" b="1">
                <a:solidFill>
                  <a:schemeClr val="tx1"/>
                </a:solidFill>
                <a:latin typeface="Times New Roman" charset="0"/>
                <a:ea typeface="ＭＳ Ｐゴシック" charset="-128"/>
              </a:defRPr>
            </a:lvl8pPr>
            <a:lvl9pPr marL="3886200" indent="-228600" eaLnBrk="0" fontAlgn="base" hangingPunct="0">
              <a:spcBef>
                <a:spcPct val="0"/>
              </a:spcBef>
              <a:spcAft>
                <a:spcPct val="0"/>
              </a:spcAft>
              <a:defRPr sz="4000" b="1">
                <a:solidFill>
                  <a:schemeClr val="tx1"/>
                </a:solidFill>
                <a:latin typeface="Times New Roman" charset="0"/>
                <a:ea typeface="ＭＳ Ｐゴシック" charset="-128"/>
              </a:defRPr>
            </a:lvl9pPr>
          </a:lstStyle>
          <a:p>
            <a:fld id="{3AB674E2-0D39-AC4C-9B86-629C6AF8F3B6}" type="slidenum">
              <a:rPr lang="en-US" altLang="en-US" sz="1200" b="0"/>
              <a:pPr/>
              <a:t>4</a:t>
            </a:fld>
            <a:endParaRPr lang="en-US" altLang="en-US" sz="1200" b="0"/>
          </a:p>
        </p:txBody>
      </p:sp>
    </p:spTree>
    <p:extLst>
      <p:ext uri="{BB962C8B-B14F-4D97-AF65-F5344CB8AC3E}">
        <p14:creationId xmlns:p14="http://schemas.microsoft.com/office/powerpoint/2010/main" val="36646800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endParaRPr lang="en-US" sz="1800" dirty="0"/>
          </a:p>
        </p:txBody>
      </p:sp>
      <p:sp>
        <p:nvSpPr>
          <p:cNvPr id="4" name="Slide Number Placeholder 3"/>
          <p:cNvSpPr>
            <a:spLocks noGrp="1"/>
          </p:cNvSpPr>
          <p:nvPr>
            <p:ph type="sldNum" sz="quarter" idx="5"/>
          </p:nvPr>
        </p:nvSpPr>
        <p:spPr>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4000" b="1">
                <a:solidFill>
                  <a:schemeClr val="tx1"/>
                </a:solidFill>
                <a:latin typeface="Times New Roman" charset="0"/>
                <a:ea typeface="ＭＳ Ｐゴシック" charset="-128"/>
              </a:defRPr>
            </a:lvl1pPr>
            <a:lvl2pPr marL="742950" indent="-285750">
              <a:defRPr sz="4000" b="1">
                <a:solidFill>
                  <a:schemeClr val="tx1"/>
                </a:solidFill>
                <a:latin typeface="Times New Roman" charset="0"/>
                <a:ea typeface="ＭＳ Ｐゴシック" charset="-128"/>
              </a:defRPr>
            </a:lvl2pPr>
            <a:lvl3pPr marL="1143000" indent="-228600">
              <a:defRPr sz="4000" b="1">
                <a:solidFill>
                  <a:schemeClr val="tx1"/>
                </a:solidFill>
                <a:latin typeface="Times New Roman" charset="0"/>
                <a:ea typeface="ＭＳ Ｐゴシック" charset="-128"/>
              </a:defRPr>
            </a:lvl3pPr>
            <a:lvl4pPr marL="1600200" indent="-228600">
              <a:defRPr sz="4000" b="1">
                <a:solidFill>
                  <a:schemeClr val="tx1"/>
                </a:solidFill>
                <a:latin typeface="Times New Roman" charset="0"/>
                <a:ea typeface="ＭＳ Ｐゴシック" charset="-128"/>
              </a:defRPr>
            </a:lvl4pPr>
            <a:lvl5pPr marL="2057400" indent="-228600">
              <a:defRPr sz="4000" b="1">
                <a:solidFill>
                  <a:schemeClr val="tx1"/>
                </a:solidFill>
                <a:latin typeface="Times New Roman" charset="0"/>
                <a:ea typeface="ＭＳ Ｐゴシック" charset="-128"/>
              </a:defRPr>
            </a:lvl5pPr>
            <a:lvl6pPr marL="2514600" indent="-228600" eaLnBrk="0" fontAlgn="base" hangingPunct="0">
              <a:spcBef>
                <a:spcPct val="0"/>
              </a:spcBef>
              <a:spcAft>
                <a:spcPct val="0"/>
              </a:spcAft>
              <a:defRPr sz="4000" b="1">
                <a:solidFill>
                  <a:schemeClr val="tx1"/>
                </a:solidFill>
                <a:latin typeface="Times New Roman" charset="0"/>
                <a:ea typeface="ＭＳ Ｐゴシック" charset="-128"/>
              </a:defRPr>
            </a:lvl6pPr>
            <a:lvl7pPr marL="2971800" indent="-228600" eaLnBrk="0" fontAlgn="base" hangingPunct="0">
              <a:spcBef>
                <a:spcPct val="0"/>
              </a:spcBef>
              <a:spcAft>
                <a:spcPct val="0"/>
              </a:spcAft>
              <a:defRPr sz="4000" b="1">
                <a:solidFill>
                  <a:schemeClr val="tx1"/>
                </a:solidFill>
                <a:latin typeface="Times New Roman" charset="0"/>
                <a:ea typeface="ＭＳ Ｐゴシック" charset="-128"/>
              </a:defRPr>
            </a:lvl7pPr>
            <a:lvl8pPr marL="3429000" indent="-228600" eaLnBrk="0" fontAlgn="base" hangingPunct="0">
              <a:spcBef>
                <a:spcPct val="0"/>
              </a:spcBef>
              <a:spcAft>
                <a:spcPct val="0"/>
              </a:spcAft>
              <a:defRPr sz="4000" b="1">
                <a:solidFill>
                  <a:schemeClr val="tx1"/>
                </a:solidFill>
                <a:latin typeface="Times New Roman" charset="0"/>
                <a:ea typeface="ＭＳ Ｐゴシック" charset="-128"/>
              </a:defRPr>
            </a:lvl8pPr>
            <a:lvl9pPr marL="3886200" indent="-228600" eaLnBrk="0" fontAlgn="base" hangingPunct="0">
              <a:spcBef>
                <a:spcPct val="0"/>
              </a:spcBef>
              <a:spcAft>
                <a:spcPct val="0"/>
              </a:spcAft>
              <a:defRPr sz="4000" b="1">
                <a:solidFill>
                  <a:schemeClr val="tx1"/>
                </a:solidFill>
                <a:latin typeface="Times New Roman" charset="0"/>
                <a:ea typeface="ＭＳ Ｐゴシック" charset="-128"/>
              </a:defRPr>
            </a:lvl9pPr>
          </a:lstStyle>
          <a:p>
            <a:fld id="{3AB674E2-0D39-AC4C-9B86-629C6AF8F3B6}" type="slidenum">
              <a:rPr lang="en-US" altLang="en-US" sz="1200" b="0"/>
              <a:pPr/>
              <a:t>5</a:t>
            </a:fld>
            <a:endParaRPr lang="en-US" altLang="en-US" sz="1200" b="0"/>
          </a:p>
        </p:txBody>
      </p:sp>
    </p:spTree>
    <p:extLst>
      <p:ext uri="{BB962C8B-B14F-4D97-AF65-F5344CB8AC3E}">
        <p14:creationId xmlns:p14="http://schemas.microsoft.com/office/powerpoint/2010/main" val="219422055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endParaRPr lang="en-US" sz="1800" dirty="0"/>
          </a:p>
        </p:txBody>
      </p:sp>
      <p:sp>
        <p:nvSpPr>
          <p:cNvPr id="4" name="Slide Number Placeholder 3"/>
          <p:cNvSpPr>
            <a:spLocks noGrp="1"/>
          </p:cNvSpPr>
          <p:nvPr>
            <p:ph type="sldNum" sz="quarter" idx="5"/>
          </p:nvPr>
        </p:nvSpPr>
        <p:spPr>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4000" b="1">
                <a:solidFill>
                  <a:schemeClr val="tx1"/>
                </a:solidFill>
                <a:latin typeface="Times New Roman" charset="0"/>
                <a:ea typeface="ＭＳ Ｐゴシック" charset="-128"/>
              </a:defRPr>
            </a:lvl1pPr>
            <a:lvl2pPr marL="742950" indent="-285750">
              <a:defRPr sz="4000" b="1">
                <a:solidFill>
                  <a:schemeClr val="tx1"/>
                </a:solidFill>
                <a:latin typeface="Times New Roman" charset="0"/>
                <a:ea typeface="ＭＳ Ｐゴシック" charset="-128"/>
              </a:defRPr>
            </a:lvl2pPr>
            <a:lvl3pPr marL="1143000" indent="-228600">
              <a:defRPr sz="4000" b="1">
                <a:solidFill>
                  <a:schemeClr val="tx1"/>
                </a:solidFill>
                <a:latin typeface="Times New Roman" charset="0"/>
                <a:ea typeface="ＭＳ Ｐゴシック" charset="-128"/>
              </a:defRPr>
            </a:lvl3pPr>
            <a:lvl4pPr marL="1600200" indent="-228600">
              <a:defRPr sz="4000" b="1">
                <a:solidFill>
                  <a:schemeClr val="tx1"/>
                </a:solidFill>
                <a:latin typeface="Times New Roman" charset="0"/>
                <a:ea typeface="ＭＳ Ｐゴシック" charset="-128"/>
              </a:defRPr>
            </a:lvl4pPr>
            <a:lvl5pPr marL="2057400" indent="-228600">
              <a:defRPr sz="4000" b="1">
                <a:solidFill>
                  <a:schemeClr val="tx1"/>
                </a:solidFill>
                <a:latin typeface="Times New Roman" charset="0"/>
                <a:ea typeface="ＭＳ Ｐゴシック" charset="-128"/>
              </a:defRPr>
            </a:lvl5pPr>
            <a:lvl6pPr marL="2514600" indent="-228600" eaLnBrk="0" fontAlgn="base" hangingPunct="0">
              <a:spcBef>
                <a:spcPct val="0"/>
              </a:spcBef>
              <a:spcAft>
                <a:spcPct val="0"/>
              </a:spcAft>
              <a:defRPr sz="4000" b="1">
                <a:solidFill>
                  <a:schemeClr val="tx1"/>
                </a:solidFill>
                <a:latin typeface="Times New Roman" charset="0"/>
                <a:ea typeface="ＭＳ Ｐゴシック" charset="-128"/>
              </a:defRPr>
            </a:lvl6pPr>
            <a:lvl7pPr marL="2971800" indent="-228600" eaLnBrk="0" fontAlgn="base" hangingPunct="0">
              <a:spcBef>
                <a:spcPct val="0"/>
              </a:spcBef>
              <a:spcAft>
                <a:spcPct val="0"/>
              </a:spcAft>
              <a:defRPr sz="4000" b="1">
                <a:solidFill>
                  <a:schemeClr val="tx1"/>
                </a:solidFill>
                <a:latin typeface="Times New Roman" charset="0"/>
                <a:ea typeface="ＭＳ Ｐゴシック" charset="-128"/>
              </a:defRPr>
            </a:lvl7pPr>
            <a:lvl8pPr marL="3429000" indent="-228600" eaLnBrk="0" fontAlgn="base" hangingPunct="0">
              <a:spcBef>
                <a:spcPct val="0"/>
              </a:spcBef>
              <a:spcAft>
                <a:spcPct val="0"/>
              </a:spcAft>
              <a:defRPr sz="4000" b="1">
                <a:solidFill>
                  <a:schemeClr val="tx1"/>
                </a:solidFill>
                <a:latin typeface="Times New Roman" charset="0"/>
                <a:ea typeface="ＭＳ Ｐゴシック" charset="-128"/>
              </a:defRPr>
            </a:lvl8pPr>
            <a:lvl9pPr marL="3886200" indent="-228600" eaLnBrk="0" fontAlgn="base" hangingPunct="0">
              <a:spcBef>
                <a:spcPct val="0"/>
              </a:spcBef>
              <a:spcAft>
                <a:spcPct val="0"/>
              </a:spcAft>
              <a:defRPr sz="4000" b="1">
                <a:solidFill>
                  <a:schemeClr val="tx1"/>
                </a:solidFill>
                <a:latin typeface="Times New Roman" charset="0"/>
                <a:ea typeface="ＭＳ Ｐゴシック" charset="-128"/>
              </a:defRPr>
            </a:lvl9pPr>
          </a:lstStyle>
          <a:p>
            <a:fld id="{3AB674E2-0D39-AC4C-9B86-629C6AF8F3B6}" type="slidenum">
              <a:rPr lang="en-US" altLang="en-US" sz="1200" b="0"/>
              <a:pPr/>
              <a:t>6</a:t>
            </a:fld>
            <a:endParaRPr lang="en-US" altLang="en-US" sz="1200" b="0"/>
          </a:p>
        </p:txBody>
      </p:sp>
    </p:spTree>
    <p:extLst>
      <p:ext uri="{BB962C8B-B14F-4D97-AF65-F5344CB8AC3E}">
        <p14:creationId xmlns:p14="http://schemas.microsoft.com/office/powerpoint/2010/main" val="35274601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endParaRPr lang="en-US" sz="1800" dirty="0"/>
          </a:p>
        </p:txBody>
      </p:sp>
      <p:sp>
        <p:nvSpPr>
          <p:cNvPr id="4" name="Slide Number Placeholder 3"/>
          <p:cNvSpPr>
            <a:spLocks noGrp="1"/>
          </p:cNvSpPr>
          <p:nvPr>
            <p:ph type="sldNum" sz="quarter" idx="5"/>
          </p:nvPr>
        </p:nvSpPr>
        <p:spPr>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4000" b="1">
                <a:solidFill>
                  <a:schemeClr val="tx1"/>
                </a:solidFill>
                <a:latin typeface="Times New Roman" charset="0"/>
                <a:ea typeface="ＭＳ Ｐゴシック" charset="-128"/>
              </a:defRPr>
            </a:lvl1pPr>
            <a:lvl2pPr marL="742950" indent="-285750">
              <a:defRPr sz="4000" b="1">
                <a:solidFill>
                  <a:schemeClr val="tx1"/>
                </a:solidFill>
                <a:latin typeface="Times New Roman" charset="0"/>
                <a:ea typeface="ＭＳ Ｐゴシック" charset="-128"/>
              </a:defRPr>
            </a:lvl2pPr>
            <a:lvl3pPr marL="1143000" indent="-228600">
              <a:defRPr sz="4000" b="1">
                <a:solidFill>
                  <a:schemeClr val="tx1"/>
                </a:solidFill>
                <a:latin typeface="Times New Roman" charset="0"/>
                <a:ea typeface="ＭＳ Ｐゴシック" charset="-128"/>
              </a:defRPr>
            </a:lvl3pPr>
            <a:lvl4pPr marL="1600200" indent="-228600">
              <a:defRPr sz="4000" b="1">
                <a:solidFill>
                  <a:schemeClr val="tx1"/>
                </a:solidFill>
                <a:latin typeface="Times New Roman" charset="0"/>
                <a:ea typeface="ＭＳ Ｐゴシック" charset="-128"/>
              </a:defRPr>
            </a:lvl4pPr>
            <a:lvl5pPr marL="2057400" indent="-228600">
              <a:defRPr sz="4000" b="1">
                <a:solidFill>
                  <a:schemeClr val="tx1"/>
                </a:solidFill>
                <a:latin typeface="Times New Roman" charset="0"/>
                <a:ea typeface="ＭＳ Ｐゴシック" charset="-128"/>
              </a:defRPr>
            </a:lvl5pPr>
            <a:lvl6pPr marL="2514600" indent="-228600" eaLnBrk="0" fontAlgn="base" hangingPunct="0">
              <a:spcBef>
                <a:spcPct val="0"/>
              </a:spcBef>
              <a:spcAft>
                <a:spcPct val="0"/>
              </a:spcAft>
              <a:defRPr sz="4000" b="1">
                <a:solidFill>
                  <a:schemeClr val="tx1"/>
                </a:solidFill>
                <a:latin typeface="Times New Roman" charset="0"/>
                <a:ea typeface="ＭＳ Ｐゴシック" charset="-128"/>
              </a:defRPr>
            </a:lvl6pPr>
            <a:lvl7pPr marL="2971800" indent="-228600" eaLnBrk="0" fontAlgn="base" hangingPunct="0">
              <a:spcBef>
                <a:spcPct val="0"/>
              </a:spcBef>
              <a:spcAft>
                <a:spcPct val="0"/>
              </a:spcAft>
              <a:defRPr sz="4000" b="1">
                <a:solidFill>
                  <a:schemeClr val="tx1"/>
                </a:solidFill>
                <a:latin typeface="Times New Roman" charset="0"/>
                <a:ea typeface="ＭＳ Ｐゴシック" charset="-128"/>
              </a:defRPr>
            </a:lvl7pPr>
            <a:lvl8pPr marL="3429000" indent="-228600" eaLnBrk="0" fontAlgn="base" hangingPunct="0">
              <a:spcBef>
                <a:spcPct val="0"/>
              </a:spcBef>
              <a:spcAft>
                <a:spcPct val="0"/>
              </a:spcAft>
              <a:defRPr sz="4000" b="1">
                <a:solidFill>
                  <a:schemeClr val="tx1"/>
                </a:solidFill>
                <a:latin typeface="Times New Roman" charset="0"/>
                <a:ea typeface="ＭＳ Ｐゴシック" charset="-128"/>
              </a:defRPr>
            </a:lvl8pPr>
            <a:lvl9pPr marL="3886200" indent="-228600" eaLnBrk="0" fontAlgn="base" hangingPunct="0">
              <a:spcBef>
                <a:spcPct val="0"/>
              </a:spcBef>
              <a:spcAft>
                <a:spcPct val="0"/>
              </a:spcAft>
              <a:defRPr sz="4000" b="1">
                <a:solidFill>
                  <a:schemeClr val="tx1"/>
                </a:solidFill>
                <a:latin typeface="Times New Roman" charset="0"/>
                <a:ea typeface="ＭＳ Ｐゴシック" charset="-128"/>
              </a:defRPr>
            </a:lvl9pPr>
          </a:lstStyle>
          <a:p>
            <a:fld id="{3AB674E2-0D39-AC4C-9B86-629C6AF8F3B6}" type="slidenum">
              <a:rPr lang="en-US" altLang="en-US" sz="1200" b="0"/>
              <a:pPr/>
              <a:t>7</a:t>
            </a:fld>
            <a:endParaRPr lang="en-US" altLang="en-US" sz="1200" b="0"/>
          </a:p>
        </p:txBody>
      </p:sp>
    </p:spTree>
    <p:extLst>
      <p:ext uri="{BB962C8B-B14F-4D97-AF65-F5344CB8AC3E}">
        <p14:creationId xmlns:p14="http://schemas.microsoft.com/office/powerpoint/2010/main" val="212617931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endParaRPr lang="en-US" sz="1800" dirty="0"/>
          </a:p>
        </p:txBody>
      </p:sp>
      <p:sp>
        <p:nvSpPr>
          <p:cNvPr id="4" name="Slide Number Placeholder 3"/>
          <p:cNvSpPr>
            <a:spLocks noGrp="1"/>
          </p:cNvSpPr>
          <p:nvPr>
            <p:ph type="sldNum" sz="quarter" idx="5"/>
          </p:nvPr>
        </p:nvSpPr>
        <p:spPr>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4000" b="1">
                <a:solidFill>
                  <a:schemeClr val="tx1"/>
                </a:solidFill>
                <a:latin typeface="Times New Roman" charset="0"/>
                <a:ea typeface="ＭＳ Ｐゴシック" charset="-128"/>
              </a:defRPr>
            </a:lvl1pPr>
            <a:lvl2pPr marL="742950" indent="-285750">
              <a:defRPr sz="4000" b="1">
                <a:solidFill>
                  <a:schemeClr val="tx1"/>
                </a:solidFill>
                <a:latin typeface="Times New Roman" charset="0"/>
                <a:ea typeface="ＭＳ Ｐゴシック" charset="-128"/>
              </a:defRPr>
            </a:lvl2pPr>
            <a:lvl3pPr marL="1143000" indent="-228600">
              <a:defRPr sz="4000" b="1">
                <a:solidFill>
                  <a:schemeClr val="tx1"/>
                </a:solidFill>
                <a:latin typeface="Times New Roman" charset="0"/>
                <a:ea typeface="ＭＳ Ｐゴシック" charset="-128"/>
              </a:defRPr>
            </a:lvl3pPr>
            <a:lvl4pPr marL="1600200" indent="-228600">
              <a:defRPr sz="4000" b="1">
                <a:solidFill>
                  <a:schemeClr val="tx1"/>
                </a:solidFill>
                <a:latin typeface="Times New Roman" charset="0"/>
                <a:ea typeface="ＭＳ Ｐゴシック" charset="-128"/>
              </a:defRPr>
            </a:lvl4pPr>
            <a:lvl5pPr marL="2057400" indent="-228600">
              <a:defRPr sz="4000" b="1">
                <a:solidFill>
                  <a:schemeClr val="tx1"/>
                </a:solidFill>
                <a:latin typeface="Times New Roman" charset="0"/>
                <a:ea typeface="ＭＳ Ｐゴシック" charset="-128"/>
              </a:defRPr>
            </a:lvl5pPr>
            <a:lvl6pPr marL="2514600" indent="-228600" eaLnBrk="0" fontAlgn="base" hangingPunct="0">
              <a:spcBef>
                <a:spcPct val="0"/>
              </a:spcBef>
              <a:spcAft>
                <a:spcPct val="0"/>
              </a:spcAft>
              <a:defRPr sz="4000" b="1">
                <a:solidFill>
                  <a:schemeClr val="tx1"/>
                </a:solidFill>
                <a:latin typeface="Times New Roman" charset="0"/>
                <a:ea typeface="ＭＳ Ｐゴシック" charset="-128"/>
              </a:defRPr>
            </a:lvl6pPr>
            <a:lvl7pPr marL="2971800" indent="-228600" eaLnBrk="0" fontAlgn="base" hangingPunct="0">
              <a:spcBef>
                <a:spcPct val="0"/>
              </a:spcBef>
              <a:spcAft>
                <a:spcPct val="0"/>
              </a:spcAft>
              <a:defRPr sz="4000" b="1">
                <a:solidFill>
                  <a:schemeClr val="tx1"/>
                </a:solidFill>
                <a:latin typeface="Times New Roman" charset="0"/>
                <a:ea typeface="ＭＳ Ｐゴシック" charset="-128"/>
              </a:defRPr>
            </a:lvl7pPr>
            <a:lvl8pPr marL="3429000" indent="-228600" eaLnBrk="0" fontAlgn="base" hangingPunct="0">
              <a:spcBef>
                <a:spcPct val="0"/>
              </a:spcBef>
              <a:spcAft>
                <a:spcPct val="0"/>
              </a:spcAft>
              <a:defRPr sz="4000" b="1">
                <a:solidFill>
                  <a:schemeClr val="tx1"/>
                </a:solidFill>
                <a:latin typeface="Times New Roman" charset="0"/>
                <a:ea typeface="ＭＳ Ｐゴシック" charset="-128"/>
              </a:defRPr>
            </a:lvl8pPr>
            <a:lvl9pPr marL="3886200" indent="-228600" eaLnBrk="0" fontAlgn="base" hangingPunct="0">
              <a:spcBef>
                <a:spcPct val="0"/>
              </a:spcBef>
              <a:spcAft>
                <a:spcPct val="0"/>
              </a:spcAft>
              <a:defRPr sz="4000" b="1">
                <a:solidFill>
                  <a:schemeClr val="tx1"/>
                </a:solidFill>
                <a:latin typeface="Times New Roman" charset="0"/>
                <a:ea typeface="ＭＳ Ｐゴシック" charset="-128"/>
              </a:defRPr>
            </a:lvl9pPr>
          </a:lstStyle>
          <a:p>
            <a:fld id="{3AB674E2-0D39-AC4C-9B86-629C6AF8F3B6}" type="slidenum">
              <a:rPr lang="en-US" altLang="en-US" sz="1200" b="0"/>
              <a:pPr/>
              <a:t>8</a:t>
            </a:fld>
            <a:endParaRPr lang="en-US" altLang="en-US" sz="1200" b="0"/>
          </a:p>
        </p:txBody>
      </p:sp>
    </p:spTree>
    <p:extLst>
      <p:ext uri="{BB962C8B-B14F-4D97-AF65-F5344CB8AC3E}">
        <p14:creationId xmlns:p14="http://schemas.microsoft.com/office/powerpoint/2010/main" val="201050135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endParaRPr lang="en-US" sz="1800" dirty="0"/>
          </a:p>
        </p:txBody>
      </p:sp>
      <p:sp>
        <p:nvSpPr>
          <p:cNvPr id="4" name="Slide Number Placeholder 3"/>
          <p:cNvSpPr>
            <a:spLocks noGrp="1"/>
          </p:cNvSpPr>
          <p:nvPr>
            <p:ph type="sldNum" sz="quarter" idx="5"/>
          </p:nvPr>
        </p:nvSpPr>
        <p:spPr>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4000" b="1">
                <a:solidFill>
                  <a:schemeClr val="tx1"/>
                </a:solidFill>
                <a:latin typeface="Times New Roman" charset="0"/>
                <a:ea typeface="ＭＳ Ｐゴシック" charset="-128"/>
              </a:defRPr>
            </a:lvl1pPr>
            <a:lvl2pPr marL="742950" indent="-285750">
              <a:defRPr sz="4000" b="1">
                <a:solidFill>
                  <a:schemeClr val="tx1"/>
                </a:solidFill>
                <a:latin typeface="Times New Roman" charset="0"/>
                <a:ea typeface="ＭＳ Ｐゴシック" charset="-128"/>
              </a:defRPr>
            </a:lvl2pPr>
            <a:lvl3pPr marL="1143000" indent="-228600">
              <a:defRPr sz="4000" b="1">
                <a:solidFill>
                  <a:schemeClr val="tx1"/>
                </a:solidFill>
                <a:latin typeface="Times New Roman" charset="0"/>
                <a:ea typeface="ＭＳ Ｐゴシック" charset="-128"/>
              </a:defRPr>
            </a:lvl3pPr>
            <a:lvl4pPr marL="1600200" indent="-228600">
              <a:defRPr sz="4000" b="1">
                <a:solidFill>
                  <a:schemeClr val="tx1"/>
                </a:solidFill>
                <a:latin typeface="Times New Roman" charset="0"/>
                <a:ea typeface="ＭＳ Ｐゴシック" charset="-128"/>
              </a:defRPr>
            </a:lvl4pPr>
            <a:lvl5pPr marL="2057400" indent="-228600">
              <a:defRPr sz="4000" b="1">
                <a:solidFill>
                  <a:schemeClr val="tx1"/>
                </a:solidFill>
                <a:latin typeface="Times New Roman" charset="0"/>
                <a:ea typeface="ＭＳ Ｐゴシック" charset="-128"/>
              </a:defRPr>
            </a:lvl5pPr>
            <a:lvl6pPr marL="2514600" indent="-228600" eaLnBrk="0" fontAlgn="base" hangingPunct="0">
              <a:spcBef>
                <a:spcPct val="0"/>
              </a:spcBef>
              <a:spcAft>
                <a:spcPct val="0"/>
              </a:spcAft>
              <a:defRPr sz="4000" b="1">
                <a:solidFill>
                  <a:schemeClr val="tx1"/>
                </a:solidFill>
                <a:latin typeface="Times New Roman" charset="0"/>
                <a:ea typeface="ＭＳ Ｐゴシック" charset="-128"/>
              </a:defRPr>
            </a:lvl6pPr>
            <a:lvl7pPr marL="2971800" indent="-228600" eaLnBrk="0" fontAlgn="base" hangingPunct="0">
              <a:spcBef>
                <a:spcPct val="0"/>
              </a:spcBef>
              <a:spcAft>
                <a:spcPct val="0"/>
              </a:spcAft>
              <a:defRPr sz="4000" b="1">
                <a:solidFill>
                  <a:schemeClr val="tx1"/>
                </a:solidFill>
                <a:latin typeface="Times New Roman" charset="0"/>
                <a:ea typeface="ＭＳ Ｐゴシック" charset="-128"/>
              </a:defRPr>
            </a:lvl7pPr>
            <a:lvl8pPr marL="3429000" indent="-228600" eaLnBrk="0" fontAlgn="base" hangingPunct="0">
              <a:spcBef>
                <a:spcPct val="0"/>
              </a:spcBef>
              <a:spcAft>
                <a:spcPct val="0"/>
              </a:spcAft>
              <a:defRPr sz="4000" b="1">
                <a:solidFill>
                  <a:schemeClr val="tx1"/>
                </a:solidFill>
                <a:latin typeface="Times New Roman" charset="0"/>
                <a:ea typeface="ＭＳ Ｐゴシック" charset="-128"/>
              </a:defRPr>
            </a:lvl8pPr>
            <a:lvl9pPr marL="3886200" indent="-228600" eaLnBrk="0" fontAlgn="base" hangingPunct="0">
              <a:spcBef>
                <a:spcPct val="0"/>
              </a:spcBef>
              <a:spcAft>
                <a:spcPct val="0"/>
              </a:spcAft>
              <a:defRPr sz="4000" b="1">
                <a:solidFill>
                  <a:schemeClr val="tx1"/>
                </a:solidFill>
                <a:latin typeface="Times New Roman" charset="0"/>
                <a:ea typeface="ＭＳ Ｐゴシック" charset="-128"/>
              </a:defRPr>
            </a:lvl9pPr>
          </a:lstStyle>
          <a:p>
            <a:fld id="{3AB674E2-0D39-AC4C-9B86-629C6AF8F3B6}" type="slidenum">
              <a:rPr lang="en-US" altLang="en-US" sz="1200" b="0"/>
              <a:pPr/>
              <a:t>9</a:t>
            </a:fld>
            <a:endParaRPr lang="en-US" altLang="en-US" sz="1200" b="0"/>
          </a:p>
        </p:txBody>
      </p:sp>
    </p:spTree>
    <p:extLst>
      <p:ext uri="{BB962C8B-B14F-4D97-AF65-F5344CB8AC3E}">
        <p14:creationId xmlns:p14="http://schemas.microsoft.com/office/powerpoint/2010/main" val="25827969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08025" y="2349500"/>
            <a:ext cx="8029575" cy="1620839"/>
          </a:xfrm>
        </p:spPr>
        <p:txBody>
          <a:bodyPr/>
          <a:lstStyle/>
          <a:p>
            <a:r>
              <a:rPr lang="en-US"/>
              <a:t>Click to edit Master title style</a:t>
            </a:r>
          </a:p>
        </p:txBody>
      </p:sp>
      <p:sp>
        <p:nvSpPr>
          <p:cNvPr id="3" name="Subtitle 2"/>
          <p:cNvSpPr>
            <a:spLocks noGrp="1"/>
          </p:cNvSpPr>
          <p:nvPr>
            <p:ph type="subTitle" idx="1"/>
          </p:nvPr>
        </p:nvSpPr>
        <p:spPr>
          <a:xfrm>
            <a:off x="1417638" y="4286251"/>
            <a:ext cx="6611938" cy="1931988"/>
          </a:xfrm>
        </p:spPr>
        <p:txBody>
          <a:bodyPr/>
          <a:lstStyle>
            <a:lvl1pPr marL="0" indent="0" algn="ctr">
              <a:buNone/>
              <a:defRPr/>
            </a:lvl1pPr>
            <a:lvl2pPr marL="457146" indent="0" algn="ctr">
              <a:buNone/>
              <a:defRPr/>
            </a:lvl2pPr>
            <a:lvl3pPr marL="914293" indent="0" algn="ctr">
              <a:buNone/>
              <a:defRPr/>
            </a:lvl3pPr>
            <a:lvl4pPr marL="1371438" indent="0" algn="ctr">
              <a:buNone/>
              <a:defRPr/>
            </a:lvl4pPr>
            <a:lvl5pPr marL="1828585" indent="0" algn="ctr">
              <a:buNone/>
              <a:defRPr/>
            </a:lvl5pPr>
            <a:lvl6pPr marL="2285731" indent="0" algn="ctr">
              <a:buNone/>
              <a:defRPr/>
            </a:lvl6pPr>
            <a:lvl7pPr marL="2742877" indent="0" algn="ctr">
              <a:buNone/>
              <a:defRPr/>
            </a:lvl7pPr>
            <a:lvl8pPr marL="3200023" indent="0" algn="ctr">
              <a:buNone/>
              <a:defRPr/>
            </a:lvl8pPr>
            <a:lvl9pPr marL="3657169"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9C9A8294-D97C-9245-97E4-D763DDC8372A}" type="slidenum">
              <a:rPr lang="en-US" altLang="en-US"/>
              <a:pPr/>
              <a:t>‹#›</a:t>
            </a:fld>
            <a:endParaRPr lang="en-US" altLang="en-US"/>
          </a:p>
        </p:txBody>
      </p:sp>
    </p:spTree>
    <p:extLst>
      <p:ext uri="{BB962C8B-B14F-4D97-AF65-F5344CB8AC3E}">
        <p14:creationId xmlns:p14="http://schemas.microsoft.com/office/powerpoint/2010/main" val="6991750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31402738-15D1-594A-87E1-24D35971EF0E}" type="slidenum">
              <a:rPr lang="en-US" altLang="en-US"/>
              <a:pPr/>
              <a:t>‹#›</a:t>
            </a:fld>
            <a:endParaRPr lang="en-US" altLang="en-US"/>
          </a:p>
        </p:txBody>
      </p:sp>
    </p:spTree>
    <p:extLst>
      <p:ext uri="{BB962C8B-B14F-4D97-AF65-F5344CB8AC3E}">
        <p14:creationId xmlns:p14="http://schemas.microsoft.com/office/powerpoint/2010/main" val="9504004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31000" y="671512"/>
            <a:ext cx="2006600" cy="605155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708026" y="671512"/>
            <a:ext cx="5870575" cy="60515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1582DC38-2ABE-5E45-90C4-470C79C267F8}" type="slidenum">
              <a:rPr lang="en-US" altLang="en-US"/>
              <a:pPr/>
              <a:t>‹#›</a:t>
            </a:fld>
            <a:endParaRPr lang="en-US" altLang="en-US"/>
          </a:p>
        </p:txBody>
      </p:sp>
    </p:spTree>
    <p:extLst>
      <p:ext uri="{BB962C8B-B14F-4D97-AF65-F5344CB8AC3E}">
        <p14:creationId xmlns:p14="http://schemas.microsoft.com/office/powerpoint/2010/main" val="3965093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406A39A7-F5BE-7347-9556-C6A169B8778D}" type="slidenum">
              <a:rPr lang="en-US" altLang="en-US"/>
              <a:pPr/>
              <a:t>‹#›</a:t>
            </a:fld>
            <a:endParaRPr lang="en-US" altLang="en-US"/>
          </a:p>
        </p:txBody>
      </p:sp>
    </p:spTree>
    <p:extLst>
      <p:ext uri="{BB962C8B-B14F-4D97-AF65-F5344CB8AC3E}">
        <p14:creationId xmlns:p14="http://schemas.microsoft.com/office/powerpoint/2010/main" val="53388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46126" y="4859339"/>
            <a:ext cx="8029575" cy="15017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46126" y="3205163"/>
            <a:ext cx="8029575" cy="1654175"/>
          </a:xfrm>
        </p:spPr>
        <p:txBody>
          <a:bodyPr anchor="b"/>
          <a:lstStyle>
            <a:lvl1pPr marL="0" indent="0">
              <a:buNone/>
              <a:defRPr sz="2000"/>
            </a:lvl1pPr>
            <a:lvl2pPr marL="457146" indent="0">
              <a:buNone/>
              <a:defRPr sz="1800"/>
            </a:lvl2pPr>
            <a:lvl3pPr marL="914293" indent="0">
              <a:buNone/>
              <a:defRPr sz="1600"/>
            </a:lvl3pPr>
            <a:lvl4pPr marL="1371438" indent="0">
              <a:buNone/>
              <a:defRPr sz="1400"/>
            </a:lvl4pPr>
            <a:lvl5pPr marL="1828585" indent="0">
              <a:buNone/>
              <a:defRPr sz="1400"/>
            </a:lvl5pPr>
            <a:lvl6pPr marL="2285731" indent="0">
              <a:buNone/>
              <a:defRPr sz="1400"/>
            </a:lvl6pPr>
            <a:lvl7pPr marL="2742877" indent="0">
              <a:buNone/>
              <a:defRPr sz="1400"/>
            </a:lvl7pPr>
            <a:lvl8pPr marL="3200023" indent="0">
              <a:buNone/>
              <a:defRPr sz="1400"/>
            </a:lvl8pPr>
            <a:lvl9pPr marL="3657169"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73D27179-947D-914A-AB6C-652548A5645E}" type="slidenum">
              <a:rPr lang="en-US" altLang="en-US"/>
              <a:pPr/>
              <a:t>‹#›</a:t>
            </a:fld>
            <a:endParaRPr lang="en-US" altLang="en-US"/>
          </a:p>
        </p:txBody>
      </p:sp>
    </p:spTree>
    <p:extLst>
      <p:ext uri="{BB962C8B-B14F-4D97-AF65-F5344CB8AC3E}">
        <p14:creationId xmlns:p14="http://schemas.microsoft.com/office/powerpoint/2010/main" val="16839787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708025" y="2184401"/>
            <a:ext cx="3938588" cy="45386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799014" y="2184401"/>
            <a:ext cx="3938587" cy="45386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BCFFFB4A-05F2-5D4A-8061-21B6F0BBC43D}" type="slidenum">
              <a:rPr lang="en-US" altLang="en-US"/>
              <a:pPr/>
              <a:t>‹#›</a:t>
            </a:fld>
            <a:endParaRPr lang="en-US" altLang="en-US"/>
          </a:p>
        </p:txBody>
      </p:sp>
    </p:spTree>
    <p:extLst>
      <p:ext uri="{BB962C8B-B14F-4D97-AF65-F5344CB8AC3E}">
        <p14:creationId xmlns:p14="http://schemas.microsoft.com/office/powerpoint/2010/main" val="9436657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3075" y="303213"/>
            <a:ext cx="8501063" cy="1260475"/>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73075" y="1692276"/>
            <a:ext cx="4171950" cy="706438"/>
          </a:xfrm>
        </p:spPr>
        <p:txBody>
          <a:bodyPr anchor="b"/>
          <a:lstStyle>
            <a:lvl1pPr marL="0" indent="0">
              <a:buNone/>
              <a:defRPr sz="2400" b="1"/>
            </a:lvl1pPr>
            <a:lvl2pPr marL="457146" indent="0">
              <a:buNone/>
              <a:defRPr sz="2000" b="1"/>
            </a:lvl2pPr>
            <a:lvl3pPr marL="914293" indent="0">
              <a:buNone/>
              <a:defRPr sz="1800" b="1"/>
            </a:lvl3pPr>
            <a:lvl4pPr marL="1371438" indent="0">
              <a:buNone/>
              <a:defRPr sz="1600" b="1"/>
            </a:lvl4pPr>
            <a:lvl5pPr marL="1828585" indent="0">
              <a:buNone/>
              <a:defRPr sz="1600" b="1"/>
            </a:lvl5pPr>
            <a:lvl6pPr marL="2285731" indent="0">
              <a:buNone/>
              <a:defRPr sz="1600" b="1"/>
            </a:lvl6pPr>
            <a:lvl7pPr marL="2742877" indent="0">
              <a:buNone/>
              <a:defRPr sz="1600" b="1"/>
            </a:lvl7pPr>
            <a:lvl8pPr marL="3200023" indent="0">
              <a:buNone/>
              <a:defRPr sz="1600" b="1"/>
            </a:lvl8pPr>
            <a:lvl9pPr marL="3657169" indent="0">
              <a:buNone/>
              <a:defRPr sz="1600" b="1"/>
            </a:lvl9pPr>
          </a:lstStyle>
          <a:p>
            <a:pPr lvl="0"/>
            <a:r>
              <a:rPr lang="en-US"/>
              <a:t>Click to edit Master text styles</a:t>
            </a:r>
          </a:p>
        </p:txBody>
      </p:sp>
      <p:sp>
        <p:nvSpPr>
          <p:cNvPr id="4" name="Content Placeholder 3"/>
          <p:cNvSpPr>
            <a:spLocks noGrp="1"/>
          </p:cNvSpPr>
          <p:nvPr>
            <p:ph sz="half" idx="2"/>
          </p:nvPr>
        </p:nvSpPr>
        <p:spPr>
          <a:xfrm>
            <a:off x="473075" y="2398714"/>
            <a:ext cx="4171950" cy="435768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799014" y="1692276"/>
            <a:ext cx="4175125" cy="706438"/>
          </a:xfrm>
        </p:spPr>
        <p:txBody>
          <a:bodyPr anchor="b"/>
          <a:lstStyle>
            <a:lvl1pPr marL="0" indent="0">
              <a:buNone/>
              <a:defRPr sz="2400" b="1"/>
            </a:lvl1pPr>
            <a:lvl2pPr marL="457146" indent="0">
              <a:buNone/>
              <a:defRPr sz="2000" b="1"/>
            </a:lvl2pPr>
            <a:lvl3pPr marL="914293" indent="0">
              <a:buNone/>
              <a:defRPr sz="1800" b="1"/>
            </a:lvl3pPr>
            <a:lvl4pPr marL="1371438" indent="0">
              <a:buNone/>
              <a:defRPr sz="1600" b="1"/>
            </a:lvl4pPr>
            <a:lvl5pPr marL="1828585" indent="0">
              <a:buNone/>
              <a:defRPr sz="1600" b="1"/>
            </a:lvl5pPr>
            <a:lvl6pPr marL="2285731" indent="0">
              <a:buNone/>
              <a:defRPr sz="1600" b="1"/>
            </a:lvl6pPr>
            <a:lvl7pPr marL="2742877" indent="0">
              <a:buNone/>
              <a:defRPr sz="1600" b="1"/>
            </a:lvl7pPr>
            <a:lvl8pPr marL="3200023" indent="0">
              <a:buNone/>
              <a:defRPr sz="1600" b="1"/>
            </a:lvl8pPr>
            <a:lvl9pPr marL="3657169"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799014" y="2398714"/>
            <a:ext cx="4175125" cy="435768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fld id="{B79C79F0-6686-1C4A-B99C-1207C57EB1F8}" type="slidenum">
              <a:rPr lang="en-US" altLang="en-US"/>
              <a:pPr/>
              <a:t>‹#›</a:t>
            </a:fld>
            <a:endParaRPr lang="en-US" altLang="en-US"/>
          </a:p>
        </p:txBody>
      </p:sp>
    </p:spTree>
    <p:extLst>
      <p:ext uri="{BB962C8B-B14F-4D97-AF65-F5344CB8AC3E}">
        <p14:creationId xmlns:p14="http://schemas.microsoft.com/office/powerpoint/2010/main" val="10235775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fld id="{22DDF6A2-A560-1D45-B334-CCC2CC7D905A}" type="slidenum">
              <a:rPr lang="en-US" altLang="en-US"/>
              <a:pPr/>
              <a:t>‹#›</a:t>
            </a:fld>
            <a:endParaRPr lang="en-US" altLang="en-US"/>
          </a:p>
        </p:txBody>
      </p:sp>
    </p:spTree>
    <p:extLst>
      <p:ext uri="{BB962C8B-B14F-4D97-AF65-F5344CB8AC3E}">
        <p14:creationId xmlns:p14="http://schemas.microsoft.com/office/powerpoint/2010/main" val="19243073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fld id="{8460A7A0-4AE9-1C48-AB80-793E5B5AEC08}" type="slidenum">
              <a:rPr lang="en-US" altLang="en-US"/>
              <a:pPr/>
              <a:t>‹#›</a:t>
            </a:fld>
            <a:endParaRPr lang="en-US" altLang="en-US"/>
          </a:p>
        </p:txBody>
      </p:sp>
    </p:spTree>
    <p:extLst>
      <p:ext uri="{BB962C8B-B14F-4D97-AF65-F5344CB8AC3E}">
        <p14:creationId xmlns:p14="http://schemas.microsoft.com/office/powerpoint/2010/main" val="7301093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3076" y="301626"/>
            <a:ext cx="3106738" cy="1281113"/>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692525" y="301627"/>
            <a:ext cx="5281613" cy="645477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73076" y="1582738"/>
            <a:ext cx="3106738" cy="5173662"/>
          </a:xfrm>
        </p:spPr>
        <p:txBody>
          <a:bodyPr/>
          <a:lstStyle>
            <a:lvl1pPr marL="0" indent="0">
              <a:buNone/>
              <a:defRPr sz="1400"/>
            </a:lvl1pPr>
            <a:lvl2pPr marL="457146" indent="0">
              <a:buNone/>
              <a:defRPr sz="1200"/>
            </a:lvl2pPr>
            <a:lvl3pPr marL="914293" indent="0">
              <a:buNone/>
              <a:defRPr sz="1000"/>
            </a:lvl3pPr>
            <a:lvl4pPr marL="1371438" indent="0">
              <a:buNone/>
              <a:defRPr sz="900"/>
            </a:lvl4pPr>
            <a:lvl5pPr marL="1828585" indent="0">
              <a:buNone/>
              <a:defRPr sz="900"/>
            </a:lvl5pPr>
            <a:lvl6pPr marL="2285731" indent="0">
              <a:buNone/>
              <a:defRPr sz="900"/>
            </a:lvl6pPr>
            <a:lvl7pPr marL="2742877" indent="0">
              <a:buNone/>
              <a:defRPr sz="900"/>
            </a:lvl7pPr>
            <a:lvl8pPr marL="3200023" indent="0">
              <a:buNone/>
              <a:defRPr sz="900"/>
            </a:lvl8pPr>
            <a:lvl9pPr marL="3657169"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40D0E9F0-E158-E048-BB87-602AA5A67E89}" type="slidenum">
              <a:rPr lang="en-US" altLang="en-US"/>
              <a:pPr/>
              <a:t>‹#›</a:t>
            </a:fld>
            <a:endParaRPr lang="en-US" altLang="en-US"/>
          </a:p>
        </p:txBody>
      </p:sp>
    </p:spTree>
    <p:extLst>
      <p:ext uri="{BB962C8B-B14F-4D97-AF65-F5344CB8AC3E}">
        <p14:creationId xmlns:p14="http://schemas.microsoft.com/office/powerpoint/2010/main" val="2256814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51025" y="5294314"/>
            <a:ext cx="5667375" cy="623887"/>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851025" y="676275"/>
            <a:ext cx="5667375" cy="4537075"/>
          </a:xfrm>
        </p:spPr>
        <p:txBody>
          <a:bodyPr/>
          <a:lstStyle>
            <a:lvl1pPr marL="0" indent="0">
              <a:buNone/>
              <a:defRPr sz="3200"/>
            </a:lvl1pPr>
            <a:lvl2pPr marL="457146" indent="0">
              <a:buNone/>
              <a:defRPr sz="2800"/>
            </a:lvl2pPr>
            <a:lvl3pPr marL="914293" indent="0">
              <a:buNone/>
              <a:defRPr sz="2400"/>
            </a:lvl3pPr>
            <a:lvl4pPr marL="1371438" indent="0">
              <a:buNone/>
              <a:defRPr sz="2000"/>
            </a:lvl4pPr>
            <a:lvl5pPr marL="1828585" indent="0">
              <a:buNone/>
              <a:defRPr sz="2000"/>
            </a:lvl5pPr>
            <a:lvl6pPr marL="2285731" indent="0">
              <a:buNone/>
              <a:defRPr sz="2000"/>
            </a:lvl6pPr>
            <a:lvl7pPr marL="2742877" indent="0">
              <a:buNone/>
              <a:defRPr sz="2000"/>
            </a:lvl7pPr>
            <a:lvl8pPr marL="3200023" indent="0">
              <a:buNone/>
              <a:defRPr sz="2000"/>
            </a:lvl8pPr>
            <a:lvl9pPr marL="3657169" indent="0">
              <a:buNone/>
              <a:defRPr sz="2000"/>
            </a:lvl9pPr>
          </a:lstStyle>
          <a:p>
            <a:pPr lvl="0"/>
            <a:endParaRPr lang="en-US" noProof="0"/>
          </a:p>
        </p:txBody>
      </p:sp>
      <p:sp>
        <p:nvSpPr>
          <p:cNvPr id="4" name="Text Placeholder 3"/>
          <p:cNvSpPr>
            <a:spLocks noGrp="1"/>
          </p:cNvSpPr>
          <p:nvPr>
            <p:ph type="body" sz="half" idx="2"/>
          </p:nvPr>
        </p:nvSpPr>
        <p:spPr>
          <a:xfrm>
            <a:off x="1851025" y="5918200"/>
            <a:ext cx="5667375" cy="889000"/>
          </a:xfrm>
        </p:spPr>
        <p:txBody>
          <a:bodyPr/>
          <a:lstStyle>
            <a:lvl1pPr marL="0" indent="0">
              <a:buNone/>
              <a:defRPr sz="1400"/>
            </a:lvl1pPr>
            <a:lvl2pPr marL="457146" indent="0">
              <a:buNone/>
              <a:defRPr sz="1200"/>
            </a:lvl2pPr>
            <a:lvl3pPr marL="914293" indent="0">
              <a:buNone/>
              <a:defRPr sz="1000"/>
            </a:lvl3pPr>
            <a:lvl4pPr marL="1371438" indent="0">
              <a:buNone/>
              <a:defRPr sz="900"/>
            </a:lvl4pPr>
            <a:lvl5pPr marL="1828585" indent="0">
              <a:buNone/>
              <a:defRPr sz="900"/>
            </a:lvl5pPr>
            <a:lvl6pPr marL="2285731" indent="0">
              <a:buNone/>
              <a:defRPr sz="900"/>
            </a:lvl6pPr>
            <a:lvl7pPr marL="2742877" indent="0">
              <a:buNone/>
              <a:defRPr sz="900"/>
            </a:lvl7pPr>
            <a:lvl8pPr marL="3200023" indent="0">
              <a:buNone/>
              <a:defRPr sz="900"/>
            </a:lvl8pPr>
            <a:lvl9pPr marL="3657169"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4002A880-C453-B243-B046-C4C2FDD435F1}" type="slidenum">
              <a:rPr lang="en-US" altLang="en-US"/>
              <a:pPr/>
              <a:t>‹#›</a:t>
            </a:fld>
            <a:endParaRPr lang="en-US" altLang="en-US"/>
          </a:p>
        </p:txBody>
      </p:sp>
    </p:spTree>
    <p:extLst>
      <p:ext uri="{BB962C8B-B14F-4D97-AF65-F5344CB8AC3E}">
        <p14:creationId xmlns:p14="http://schemas.microsoft.com/office/powerpoint/2010/main" val="5718414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708025" y="671513"/>
            <a:ext cx="8029575" cy="1260475"/>
          </a:xfrm>
          <a:prstGeom prst="rect">
            <a:avLst/>
          </a:prstGeom>
          <a:noFill/>
          <a:ln>
            <a:noFill/>
          </a:ln>
          <a:effectLst/>
          <a:extLst>
            <a:ext uri="{FAA26D3D-D897-4be2-8F04-BA451C77F1D7}">
              <ma14:placeholderFlag xmlns="" xmlns:ma14="http://schemas.microsoft.com/office/mac/drawingml/2011/main" val="1"/>
            </a:ex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97171" tIns="48585" rIns="97171" bIns="48585"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708025" y="2184400"/>
            <a:ext cx="8029575" cy="4538663"/>
          </a:xfrm>
          <a:prstGeom prst="rect">
            <a:avLst/>
          </a:prstGeom>
          <a:noFill/>
          <a:ln>
            <a:noFill/>
          </a:ln>
          <a:effectLst/>
          <a:extLst>
            <a:ext uri="{FAA26D3D-D897-4be2-8F04-BA451C77F1D7}">
              <ma14:placeholderFlag xmlns="" xmlns:ma14="http://schemas.microsoft.com/office/mac/drawingml/2011/main" val="1"/>
            </a:ex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97171" tIns="48585" rIns="97171" bIns="48585"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708025" y="6891338"/>
            <a:ext cx="1968500" cy="503237"/>
          </a:xfrm>
          <a:prstGeom prst="rect">
            <a:avLst/>
          </a:prstGeom>
          <a:noFill/>
          <a:ln>
            <a:noFill/>
          </a:ln>
          <a:effectLst/>
          <a:extLst>
            <a:ext uri="{FAA26D3D-D897-4be2-8F04-BA451C77F1D7}">
              <ma14:placeholderFlag xmlns="" xmlns:ma14="http://schemas.microsoft.com/office/mac/drawingml/2011/main" val="1"/>
            </a:ex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97171" tIns="48585" rIns="97171" bIns="48585" numCol="1" anchor="t" anchorCtr="0" compatLnSpc="1">
            <a:prstTxWarp prst="textNoShape">
              <a:avLst/>
            </a:prstTxWarp>
          </a:bodyPr>
          <a:lstStyle>
            <a:lvl1pPr defTabSz="971435">
              <a:defRPr sz="1500" b="0">
                <a:ea typeface="ＭＳ Ｐゴシック" charset="0"/>
                <a:cs typeface="+mn-cs"/>
              </a:defRPr>
            </a:lvl1pPr>
          </a:lstStyle>
          <a:p>
            <a:pPr>
              <a:defRPr/>
            </a:pPr>
            <a:endParaRPr lang="en-US"/>
          </a:p>
        </p:txBody>
      </p:sp>
      <p:sp>
        <p:nvSpPr>
          <p:cNvPr id="1029" name="Rectangle 5"/>
          <p:cNvSpPr>
            <a:spLocks noGrp="1" noChangeArrowheads="1"/>
          </p:cNvSpPr>
          <p:nvPr>
            <p:ph type="ftr" sz="quarter" idx="3"/>
          </p:nvPr>
        </p:nvSpPr>
        <p:spPr bwMode="auto">
          <a:xfrm>
            <a:off x="3227388" y="6891338"/>
            <a:ext cx="2990850" cy="503237"/>
          </a:xfrm>
          <a:prstGeom prst="rect">
            <a:avLst/>
          </a:prstGeom>
          <a:noFill/>
          <a:ln>
            <a:noFill/>
          </a:ln>
          <a:effectLst/>
          <a:extLst>
            <a:ext uri="{FAA26D3D-D897-4be2-8F04-BA451C77F1D7}">
              <ma14:placeholderFlag xmlns="" xmlns:ma14="http://schemas.microsoft.com/office/mac/drawingml/2011/main" val="1"/>
            </a:ex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97171" tIns="48585" rIns="97171" bIns="48585" numCol="1" anchor="t" anchorCtr="0" compatLnSpc="1">
            <a:prstTxWarp prst="textNoShape">
              <a:avLst/>
            </a:prstTxWarp>
          </a:bodyPr>
          <a:lstStyle>
            <a:lvl1pPr algn="ctr" defTabSz="971435">
              <a:defRPr sz="1500" b="0">
                <a:ea typeface="ＭＳ Ｐゴシック" charset="0"/>
                <a:cs typeface="+mn-cs"/>
              </a:defRPr>
            </a:lvl1pPr>
          </a:lstStyle>
          <a:p>
            <a:pPr>
              <a:defRPr/>
            </a:pPr>
            <a:endParaRPr lang="en-US"/>
          </a:p>
        </p:txBody>
      </p:sp>
      <p:sp>
        <p:nvSpPr>
          <p:cNvPr id="1030" name="Rectangle 6"/>
          <p:cNvSpPr>
            <a:spLocks noGrp="1" noChangeArrowheads="1"/>
          </p:cNvSpPr>
          <p:nvPr>
            <p:ph type="sldNum" sz="quarter" idx="4"/>
          </p:nvPr>
        </p:nvSpPr>
        <p:spPr bwMode="auto">
          <a:xfrm>
            <a:off x="6769100" y="6891338"/>
            <a:ext cx="1968500" cy="503237"/>
          </a:xfrm>
          <a:prstGeom prst="rect">
            <a:avLst/>
          </a:prstGeom>
          <a:noFill/>
          <a:ln>
            <a:noFill/>
          </a:ln>
          <a:effectLst/>
          <a:extLst>
            <a:ext uri="{FAA26D3D-D897-4be2-8F04-BA451C77F1D7}">
              <ma14:placeholderFlag xmlns="" xmlns:ma14="http://schemas.microsoft.com/office/mac/drawingml/2011/main" val="1"/>
            </a:ex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97171" tIns="48585" rIns="97171" bIns="48585" numCol="1" anchor="t" anchorCtr="0" compatLnSpc="1">
            <a:prstTxWarp prst="textNoShape">
              <a:avLst/>
            </a:prstTxWarp>
          </a:bodyPr>
          <a:lstStyle>
            <a:lvl1pPr algn="r" defTabSz="969963">
              <a:defRPr sz="1500" b="0"/>
            </a:lvl1pPr>
          </a:lstStyle>
          <a:p>
            <a:fld id="{E7C3E58E-4048-EA4D-BB28-ADDE5A014288}"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69963" rtl="0" eaLnBrk="0" fontAlgn="base" hangingPunct="0">
        <a:spcBef>
          <a:spcPct val="0"/>
        </a:spcBef>
        <a:spcAft>
          <a:spcPct val="0"/>
        </a:spcAft>
        <a:defRPr sz="4700">
          <a:solidFill>
            <a:schemeClr val="tx2"/>
          </a:solidFill>
          <a:latin typeface="+mj-lt"/>
          <a:ea typeface="+mj-ea"/>
          <a:cs typeface="ＭＳ Ｐゴシック" charset="0"/>
        </a:defRPr>
      </a:lvl1pPr>
      <a:lvl2pPr algn="ctr" defTabSz="969963" rtl="0" eaLnBrk="0" fontAlgn="base" hangingPunct="0">
        <a:spcBef>
          <a:spcPct val="0"/>
        </a:spcBef>
        <a:spcAft>
          <a:spcPct val="0"/>
        </a:spcAft>
        <a:defRPr sz="4700">
          <a:solidFill>
            <a:schemeClr val="tx2"/>
          </a:solidFill>
          <a:latin typeface="Times New Roman" charset="0"/>
          <a:ea typeface="ＭＳ Ｐゴシック" charset="0"/>
          <a:cs typeface="ＭＳ Ｐゴシック" charset="0"/>
        </a:defRPr>
      </a:lvl2pPr>
      <a:lvl3pPr algn="ctr" defTabSz="969963" rtl="0" eaLnBrk="0" fontAlgn="base" hangingPunct="0">
        <a:spcBef>
          <a:spcPct val="0"/>
        </a:spcBef>
        <a:spcAft>
          <a:spcPct val="0"/>
        </a:spcAft>
        <a:defRPr sz="4700">
          <a:solidFill>
            <a:schemeClr val="tx2"/>
          </a:solidFill>
          <a:latin typeface="Times New Roman" charset="0"/>
          <a:ea typeface="ＭＳ Ｐゴシック" charset="0"/>
          <a:cs typeface="ＭＳ Ｐゴシック" charset="0"/>
        </a:defRPr>
      </a:lvl3pPr>
      <a:lvl4pPr algn="ctr" defTabSz="969963" rtl="0" eaLnBrk="0" fontAlgn="base" hangingPunct="0">
        <a:spcBef>
          <a:spcPct val="0"/>
        </a:spcBef>
        <a:spcAft>
          <a:spcPct val="0"/>
        </a:spcAft>
        <a:defRPr sz="4700">
          <a:solidFill>
            <a:schemeClr val="tx2"/>
          </a:solidFill>
          <a:latin typeface="Times New Roman" charset="0"/>
          <a:ea typeface="ＭＳ Ｐゴシック" charset="0"/>
          <a:cs typeface="ＭＳ Ｐゴシック" charset="0"/>
        </a:defRPr>
      </a:lvl4pPr>
      <a:lvl5pPr algn="ctr" defTabSz="969963" rtl="0" eaLnBrk="0" fontAlgn="base" hangingPunct="0">
        <a:spcBef>
          <a:spcPct val="0"/>
        </a:spcBef>
        <a:spcAft>
          <a:spcPct val="0"/>
        </a:spcAft>
        <a:defRPr sz="4700">
          <a:solidFill>
            <a:schemeClr val="tx2"/>
          </a:solidFill>
          <a:latin typeface="Times New Roman" charset="0"/>
          <a:ea typeface="ＭＳ Ｐゴシック" charset="0"/>
          <a:cs typeface="ＭＳ Ｐゴシック" charset="0"/>
        </a:defRPr>
      </a:lvl5pPr>
      <a:lvl6pPr marL="457146" algn="ctr" defTabSz="971435" rtl="0" eaLnBrk="0" fontAlgn="base" hangingPunct="0">
        <a:spcBef>
          <a:spcPct val="0"/>
        </a:spcBef>
        <a:spcAft>
          <a:spcPct val="0"/>
        </a:spcAft>
        <a:defRPr sz="4700">
          <a:solidFill>
            <a:schemeClr val="tx2"/>
          </a:solidFill>
          <a:latin typeface="Times New Roman" charset="0"/>
          <a:ea typeface="ＭＳ Ｐゴシック" charset="0"/>
        </a:defRPr>
      </a:lvl6pPr>
      <a:lvl7pPr marL="914293" algn="ctr" defTabSz="971435" rtl="0" eaLnBrk="0" fontAlgn="base" hangingPunct="0">
        <a:spcBef>
          <a:spcPct val="0"/>
        </a:spcBef>
        <a:spcAft>
          <a:spcPct val="0"/>
        </a:spcAft>
        <a:defRPr sz="4700">
          <a:solidFill>
            <a:schemeClr val="tx2"/>
          </a:solidFill>
          <a:latin typeface="Times New Roman" charset="0"/>
          <a:ea typeface="ＭＳ Ｐゴシック" charset="0"/>
        </a:defRPr>
      </a:lvl7pPr>
      <a:lvl8pPr marL="1371438" algn="ctr" defTabSz="971435" rtl="0" eaLnBrk="0" fontAlgn="base" hangingPunct="0">
        <a:spcBef>
          <a:spcPct val="0"/>
        </a:spcBef>
        <a:spcAft>
          <a:spcPct val="0"/>
        </a:spcAft>
        <a:defRPr sz="4700">
          <a:solidFill>
            <a:schemeClr val="tx2"/>
          </a:solidFill>
          <a:latin typeface="Times New Roman" charset="0"/>
          <a:ea typeface="ＭＳ Ｐゴシック" charset="0"/>
        </a:defRPr>
      </a:lvl8pPr>
      <a:lvl9pPr marL="1828585" algn="ctr" defTabSz="971435" rtl="0" eaLnBrk="0" fontAlgn="base" hangingPunct="0">
        <a:spcBef>
          <a:spcPct val="0"/>
        </a:spcBef>
        <a:spcAft>
          <a:spcPct val="0"/>
        </a:spcAft>
        <a:defRPr sz="4700">
          <a:solidFill>
            <a:schemeClr val="tx2"/>
          </a:solidFill>
          <a:latin typeface="Times New Roman" charset="0"/>
          <a:ea typeface="ＭＳ Ｐゴシック" charset="0"/>
        </a:defRPr>
      </a:lvl9pPr>
    </p:titleStyle>
    <p:bodyStyle>
      <a:lvl1pPr marL="363538" indent="-363538" algn="l" defTabSz="969963" rtl="0" eaLnBrk="0" fontAlgn="base" hangingPunct="0">
        <a:spcBef>
          <a:spcPct val="20000"/>
        </a:spcBef>
        <a:spcAft>
          <a:spcPct val="0"/>
        </a:spcAft>
        <a:buChar char="•"/>
        <a:defRPr sz="3400">
          <a:solidFill>
            <a:schemeClr val="tx1"/>
          </a:solidFill>
          <a:latin typeface="+mn-lt"/>
          <a:ea typeface="+mn-ea"/>
          <a:cs typeface="ＭＳ Ｐゴシック" charset="0"/>
        </a:defRPr>
      </a:lvl1pPr>
      <a:lvl2pPr marL="787400" indent="-301625" algn="l" defTabSz="969963" rtl="0" eaLnBrk="0" fontAlgn="base" hangingPunct="0">
        <a:spcBef>
          <a:spcPct val="20000"/>
        </a:spcBef>
        <a:spcAft>
          <a:spcPct val="0"/>
        </a:spcAft>
        <a:buChar char="–"/>
        <a:defRPr sz="3000">
          <a:solidFill>
            <a:schemeClr val="tx1"/>
          </a:solidFill>
          <a:latin typeface="+mn-lt"/>
          <a:ea typeface="+mn-ea"/>
        </a:defRPr>
      </a:lvl2pPr>
      <a:lvl3pPr marL="1212850" indent="-241300" algn="l" defTabSz="969963" rtl="0" eaLnBrk="0" fontAlgn="base" hangingPunct="0">
        <a:spcBef>
          <a:spcPct val="20000"/>
        </a:spcBef>
        <a:spcAft>
          <a:spcPct val="0"/>
        </a:spcAft>
        <a:buChar char="•"/>
        <a:defRPr sz="2600">
          <a:solidFill>
            <a:schemeClr val="tx1"/>
          </a:solidFill>
          <a:latin typeface="+mn-lt"/>
          <a:ea typeface="+mn-ea"/>
        </a:defRPr>
      </a:lvl3pPr>
      <a:lvl4pPr marL="1698625" indent="-241300" algn="l" defTabSz="969963" rtl="0" eaLnBrk="0" fontAlgn="base" hangingPunct="0">
        <a:spcBef>
          <a:spcPct val="20000"/>
        </a:spcBef>
        <a:spcAft>
          <a:spcPct val="0"/>
        </a:spcAft>
        <a:buChar char="–"/>
        <a:defRPr sz="2100">
          <a:solidFill>
            <a:schemeClr val="tx1"/>
          </a:solidFill>
          <a:latin typeface="+mn-lt"/>
          <a:ea typeface="+mn-ea"/>
        </a:defRPr>
      </a:lvl4pPr>
      <a:lvl5pPr marL="2184400" indent="-241300" algn="l" defTabSz="969963" rtl="0" eaLnBrk="0" fontAlgn="base" hangingPunct="0">
        <a:spcBef>
          <a:spcPct val="20000"/>
        </a:spcBef>
        <a:spcAft>
          <a:spcPct val="0"/>
        </a:spcAft>
        <a:buChar char="»"/>
        <a:defRPr sz="2100">
          <a:solidFill>
            <a:schemeClr val="tx1"/>
          </a:solidFill>
          <a:latin typeface="+mn-lt"/>
          <a:ea typeface="+mn-ea"/>
        </a:defRPr>
      </a:lvl5pPr>
      <a:lvl6pPr marL="2642876" indent="-242859" algn="l" defTabSz="971435" rtl="0" eaLnBrk="0" fontAlgn="base" hangingPunct="0">
        <a:spcBef>
          <a:spcPct val="20000"/>
        </a:spcBef>
        <a:spcAft>
          <a:spcPct val="0"/>
        </a:spcAft>
        <a:buChar char="»"/>
        <a:defRPr sz="2100">
          <a:solidFill>
            <a:schemeClr val="tx1"/>
          </a:solidFill>
          <a:latin typeface="+mn-lt"/>
          <a:ea typeface="+mn-ea"/>
        </a:defRPr>
      </a:lvl6pPr>
      <a:lvl7pPr marL="3100023" indent="-242859" algn="l" defTabSz="971435" rtl="0" eaLnBrk="0" fontAlgn="base" hangingPunct="0">
        <a:spcBef>
          <a:spcPct val="20000"/>
        </a:spcBef>
        <a:spcAft>
          <a:spcPct val="0"/>
        </a:spcAft>
        <a:buChar char="»"/>
        <a:defRPr sz="2100">
          <a:solidFill>
            <a:schemeClr val="tx1"/>
          </a:solidFill>
          <a:latin typeface="+mn-lt"/>
          <a:ea typeface="+mn-ea"/>
        </a:defRPr>
      </a:lvl7pPr>
      <a:lvl8pPr marL="3557169" indent="-242859" algn="l" defTabSz="971435" rtl="0" eaLnBrk="0" fontAlgn="base" hangingPunct="0">
        <a:spcBef>
          <a:spcPct val="20000"/>
        </a:spcBef>
        <a:spcAft>
          <a:spcPct val="0"/>
        </a:spcAft>
        <a:buChar char="»"/>
        <a:defRPr sz="2100">
          <a:solidFill>
            <a:schemeClr val="tx1"/>
          </a:solidFill>
          <a:latin typeface="+mn-lt"/>
          <a:ea typeface="+mn-ea"/>
        </a:defRPr>
      </a:lvl8pPr>
      <a:lvl9pPr marL="4014316" indent="-242859" algn="l" defTabSz="971435" rtl="0" eaLnBrk="0" fontAlgn="base" hangingPunct="0">
        <a:spcBef>
          <a:spcPct val="20000"/>
        </a:spcBef>
        <a:spcAft>
          <a:spcPct val="0"/>
        </a:spcAft>
        <a:buChar char="»"/>
        <a:defRPr sz="2100">
          <a:solidFill>
            <a:schemeClr val="tx1"/>
          </a:solidFill>
          <a:latin typeface="+mn-lt"/>
          <a:ea typeface="+mn-ea"/>
        </a:defRPr>
      </a:lvl9pPr>
    </p:bodyStyle>
    <p:otherStyle>
      <a:defPPr>
        <a:defRPr lang="en-US"/>
      </a:defPPr>
      <a:lvl1pPr marL="0" algn="l" defTabSz="457146" rtl="0" eaLnBrk="1" latinLnBrk="0" hangingPunct="1">
        <a:defRPr sz="1800" kern="1200">
          <a:solidFill>
            <a:schemeClr val="tx1"/>
          </a:solidFill>
          <a:latin typeface="+mn-lt"/>
          <a:ea typeface="+mn-ea"/>
          <a:cs typeface="+mn-cs"/>
        </a:defRPr>
      </a:lvl1pPr>
      <a:lvl2pPr marL="457146" algn="l" defTabSz="457146" rtl="0" eaLnBrk="1" latinLnBrk="0" hangingPunct="1">
        <a:defRPr sz="1800" kern="1200">
          <a:solidFill>
            <a:schemeClr val="tx1"/>
          </a:solidFill>
          <a:latin typeface="+mn-lt"/>
          <a:ea typeface="+mn-ea"/>
          <a:cs typeface="+mn-cs"/>
        </a:defRPr>
      </a:lvl2pPr>
      <a:lvl3pPr marL="914293" algn="l" defTabSz="457146" rtl="0" eaLnBrk="1" latinLnBrk="0" hangingPunct="1">
        <a:defRPr sz="1800" kern="1200">
          <a:solidFill>
            <a:schemeClr val="tx1"/>
          </a:solidFill>
          <a:latin typeface="+mn-lt"/>
          <a:ea typeface="+mn-ea"/>
          <a:cs typeface="+mn-cs"/>
        </a:defRPr>
      </a:lvl3pPr>
      <a:lvl4pPr marL="1371438" algn="l" defTabSz="457146" rtl="0" eaLnBrk="1" latinLnBrk="0" hangingPunct="1">
        <a:defRPr sz="1800" kern="1200">
          <a:solidFill>
            <a:schemeClr val="tx1"/>
          </a:solidFill>
          <a:latin typeface="+mn-lt"/>
          <a:ea typeface="+mn-ea"/>
          <a:cs typeface="+mn-cs"/>
        </a:defRPr>
      </a:lvl4pPr>
      <a:lvl5pPr marL="1828585" algn="l" defTabSz="457146" rtl="0" eaLnBrk="1" latinLnBrk="0" hangingPunct="1">
        <a:defRPr sz="1800" kern="1200">
          <a:solidFill>
            <a:schemeClr val="tx1"/>
          </a:solidFill>
          <a:latin typeface="+mn-lt"/>
          <a:ea typeface="+mn-ea"/>
          <a:cs typeface="+mn-cs"/>
        </a:defRPr>
      </a:lvl5pPr>
      <a:lvl6pPr marL="2285731" algn="l" defTabSz="457146" rtl="0" eaLnBrk="1" latinLnBrk="0" hangingPunct="1">
        <a:defRPr sz="1800" kern="1200">
          <a:solidFill>
            <a:schemeClr val="tx1"/>
          </a:solidFill>
          <a:latin typeface="+mn-lt"/>
          <a:ea typeface="+mn-ea"/>
          <a:cs typeface="+mn-cs"/>
        </a:defRPr>
      </a:lvl6pPr>
      <a:lvl7pPr marL="2742877" algn="l" defTabSz="457146" rtl="0" eaLnBrk="1" latinLnBrk="0" hangingPunct="1">
        <a:defRPr sz="1800" kern="1200">
          <a:solidFill>
            <a:schemeClr val="tx1"/>
          </a:solidFill>
          <a:latin typeface="+mn-lt"/>
          <a:ea typeface="+mn-ea"/>
          <a:cs typeface="+mn-cs"/>
        </a:defRPr>
      </a:lvl7pPr>
      <a:lvl8pPr marL="3200023" algn="l" defTabSz="457146" rtl="0" eaLnBrk="1" latinLnBrk="0" hangingPunct="1">
        <a:defRPr sz="1800" kern="1200">
          <a:solidFill>
            <a:schemeClr val="tx1"/>
          </a:solidFill>
          <a:latin typeface="+mn-lt"/>
          <a:ea typeface="+mn-ea"/>
          <a:cs typeface="+mn-cs"/>
        </a:defRPr>
      </a:lvl8pPr>
      <a:lvl9pPr marL="3657169" algn="l" defTabSz="457146"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hemeOverride" Target="../theme/themeOverride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1538" name="Rectangle 2"/>
          <p:cNvSpPr>
            <a:spLocks noGrp="1" noChangeArrowheads="1"/>
          </p:cNvSpPr>
          <p:nvPr>
            <p:ph type="ctrTitle"/>
          </p:nvPr>
        </p:nvSpPr>
        <p:spPr>
          <a:xfrm>
            <a:off x="503237" y="504825"/>
            <a:ext cx="8335963" cy="1763713"/>
          </a:xfrm>
          <a:extLst>
            <a:ext uri="{909E8E84-426E-40dd-AFC4-6F175D3DCCD1}">
              <a14:hiddenFill xmlns:a14="http://schemas.microsoft.com/office/drawing/2010/main" xmlns="">
                <a:solidFill>
                  <a:srgbClr val="FFFF66"/>
                </a:solidFill>
              </a14:hiddenFill>
            </a:ext>
          </a:extLst>
        </p:spPr>
        <p:txBody>
          <a:bodyPr/>
          <a:lstStyle/>
          <a:p>
            <a:r>
              <a:rPr lang="en-US" sz="4000" b="1" dirty="0"/>
              <a:t>EEB 504 and EEB 607 - Spring 2021 - Careers in Academia: How to Enhance your Chances for Success</a:t>
            </a:r>
          </a:p>
        </p:txBody>
      </p:sp>
      <p:sp>
        <p:nvSpPr>
          <p:cNvPr id="321539" name="Rectangle 3"/>
          <p:cNvSpPr>
            <a:spLocks noGrp="1" noChangeArrowheads="1"/>
          </p:cNvSpPr>
          <p:nvPr>
            <p:ph type="subTitle" idx="1"/>
          </p:nvPr>
        </p:nvSpPr>
        <p:spPr>
          <a:xfrm>
            <a:off x="760412" y="2687637"/>
            <a:ext cx="7924800" cy="1931988"/>
          </a:xfrm>
        </p:spPr>
        <p:txBody>
          <a:bodyPr/>
          <a:lstStyle/>
          <a:p>
            <a:pPr defTabSz="971435">
              <a:defRPr/>
            </a:pPr>
            <a:r>
              <a:rPr lang="en-US" sz="3000" dirty="0">
                <a:cs typeface="+mn-cs"/>
              </a:rPr>
              <a:t>Instructor: Louis J. Gross</a:t>
            </a:r>
          </a:p>
          <a:p>
            <a:pPr defTabSz="971435">
              <a:defRPr/>
            </a:pPr>
            <a:r>
              <a:rPr lang="en-US" sz="3000" dirty="0">
                <a:cs typeface="+mn-cs"/>
              </a:rPr>
              <a:t>Chancellor’s Professor, Departments of Ecology and Evolutionary Biology and Mathematics</a:t>
            </a:r>
          </a:p>
          <a:p>
            <a:pPr defTabSz="971435">
              <a:defRPr/>
            </a:pPr>
            <a:endParaRPr lang="en-US" sz="3000" dirty="0">
              <a:solidFill>
                <a:srgbClr val="FFFF66"/>
              </a:solidFill>
              <a:cs typeface="+mn-cs"/>
            </a:endParaRPr>
          </a:p>
          <a:p>
            <a:pPr defTabSz="971435">
              <a:defRPr/>
            </a:pPr>
            <a:endParaRPr lang="en-US" sz="3000" dirty="0">
              <a:solidFill>
                <a:srgbClr val="CCFF33"/>
              </a:solidFill>
              <a:cs typeface="+mn-cs"/>
            </a:endParaRPr>
          </a:p>
        </p:txBody>
      </p:sp>
      <p:sp>
        <p:nvSpPr>
          <p:cNvPr id="7" name="Rectangle 3">
            <a:extLst>
              <a:ext uri="{FF2B5EF4-FFF2-40B4-BE49-F238E27FC236}">
                <a16:creationId xmlns:a16="http://schemas.microsoft.com/office/drawing/2014/main" id="{521C92CD-30D0-804A-9FFE-9832B240DACD}"/>
              </a:ext>
            </a:extLst>
          </p:cNvPr>
          <p:cNvSpPr txBox="1">
            <a:spLocks noChangeArrowheads="1"/>
          </p:cNvSpPr>
          <p:nvPr/>
        </p:nvSpPr>
        <p:spPr bwMode="auto">
          <a:xfrm>
            <a:off x="1141412" y="4619625"/>
            <a:ext cx="7924800" cy="1931988"/>
          </a:xfrm>
          <a:prstGeom prst="rect">
            <a:avLst/>
          </a:prstGeom>
          <a:noFill/>
          <a:ln>
            <a:noFill/>
          </a:ln>
          <a:effectLst/>
          <a:extLst>
            <a:ext uri="{FAA26D3D-D897-4be2-8F04-BA451C77F1D7}">
              <ma14:placeholderFlag xmlns="" xmlns:ma14="http://schemas.microsoft.com/office/mac/drawingml/2011/main" val="1"/>
            </a:ex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97171" tIns="48585" rIns="97171" bIns="48585" numCol="1" anchor="t" anchorCtr="0" compatLnSpc="1">
            <a:prstTxWarp prst="textNoShape">
              <a:avLst/>
            </a:prstTxWarp>
          </a:bodyPr>
          <a:lstStyle>
            <a:lvl1pPr marL="0" indent="0" algn="ctr" defTabSz="969963" rtl="0" eaLnBrk="0" fontAlgn="base" hangingPunct="0">
              <a:spcBef>
                <a:spcPct val="20000"/>
              </a:spcBef>
              <a:spcAft>
                <a:spcPct val="0"/>
              </a:spcAft>
              <a:buNone/>
              <a:defRPr sz="3400">
                <a:solidFill>
                  <a:schemeClr val="tx1"/>
                </a:solidFill>
                <a:latin typeface="+mn-lt"/>
                <a:ea typeface="+mn-ea"/>
                <a:cs typeface="ＭＳ Ｐゴシック" charset="0"/>
              </a:defRPr>
            </a:lvl1pPr>
            <a:lvl2pPr marL="457146" indent="0" algn="ctr" defTabSz="969963" rtl="0" eaLnBrk="0" fontAlgn="base" hangingPunct="0">
              <a:spcBef>
                <a:spcPct val="20000"/>
              </a:spcBef>
              <a:spcAft>
                <a:spcPct val="0"/>
              </a:spcAft>
              <a:buNone/>
              <a:defRPr sz="3000">
                <a:solidFill>
                  <a:schemeClr val="tx1"/>
                </a:solidFill>
                <a:latin typeface="+mn-lt"/>
                <a:ea typeface="+mn-ea"/>
              </a:defRPr>
            </a:lvl2pPr>
            <a:lvl3pPr marL="914293" indent="0" algn="ctr" defTabSz="969963" rtl="0" eaLnBrk="0" fontAlgn="base" hangingPunct="0">
              <a:spcBef>
                <a:spcPct val="20000"/>
              </a:spcBef>
              <a:spcAft>
                <a:spcPct val="0"/>
              </a:spcAft>
              <a:buNone/>
              <a:defRPr sz="2600">
                <a:solidFill>
                  <a:schemeClr val="tx1"/>
                </a:solidFill>
                <a:latin typeface="+mn-lt"/>
                <a:ea typeface="+mn-ea"/>
              </a:defRPr>
            </a:lvl3pPr>
            <a:lvl4pPr marL="1371438" indent="0" algn="ctr" defTabSz="969963" rtl="0" eaLnBrk="0" fontAlgn="base" hangingPunct="0">
              <a:spcBef>
                <a:spcPct val="20000"/>
              </a:spcBef>
              <a:spcAft>
                <a:spcPct val="0"/>
              </a:spcAft>
              <a:buNone/>
              <a:defRPr sz="2100">
                <a:solidFill>
                  <a:schemeClr val="tx1"/>
                </a:solidFill>
                <a:latin typeface="+mn-lt"/>
                <a:ea typeface="+mn-ea"/>
              </a:defRPr>
            </a:lvl4pPr>
            <a:lvl5pPr marL="1828585" indent="0" algn="ctr" defTabSz="969963" rtl="0" eaLnBrk="0" fontAlgn="base" hangingPunct="0">
              <a:spcBef>
                <a:spcPct val="20000"/>
              </a:spcBef>
              <a:spcAft>
                <a:spcPct val="0"/>
              </a:spcAft>
              <a:buNone/>
              <a:defRPr sz="2100">
                <a:solidFill>
                  <a:schemeClr val="tx1"/>
                </a:solidFill>
                <a:latin typeface="+mn-lt"/>
                <a:ea typeface="+mn-ea"/>
              </a:defRPr>
            </a:lvl5pPr>
            <a:lvl6pPr marL="2285731" indent="0" algn="ctr" defTabSz="971435" rtl="0" eaLnBrk="0" fontAlgn="base" hangingPunct="0">
              <a:spcBef>
                <a:spcPct val="20000"/>
              </a:spcBef>
              <a:spcAft>
                <a:spcPct val="0"/>
              </a:spcAft>
              <a:buNone/>
              <a:defRPr sz="2100">
                <a:solidFill>
                  <a:schemeClr val="tx1"/>
                </a:solidFill>
                <a:latin typeface="+mn-lt"/>
                <a:ea typeface="+mn-ea"/>
              </a:defRPr>
            </a:lvl6pPr>
            <a:lvl7pPr marL="2742877" indent="0" algn="ctr" defTabSz="971435" rtl="0" eaLnBrk="0" fontAlgn="base" hangingPunct="0">
              <a:spcBef>
                <a:spcPct val="20000"/>
              </a:spcBef>
              <a:spcAft>
                <a:spcPct val="0"/>
              </a:spcAft>
              <a:buNone/>
              <a:defRPr sz="2100">
                <a:solidFill>
                  <a:schemeClr val="tx1"/>
                </a:solidFill>
                <a:latin typeface="+mn-lt"/>
                <a:ea typeface="+mn-ea"/>
              </a:defRPr>
            </a:lvl7pPr>
            <a:lvl8pPr marL="3200023" indent="0" algn="ctr" defTabSz="971435" rtl="0" eaLnBrk="0" fontAlgn="base" hangingPunct="0">
              <a:spcBef>
                <a:spcPct val="20000"/>
              </a:spcBef>
              <a:spcAft>
                <a:spcPct val="0"/>
              </a:spcAft>
              <a:buNone/>
              <a:defRPr sz="2100">
                <a:solidFill>
                  <a:schemeClr val="tx1"/>
                </a:solidFill>
                <a:latin typeface="+mn-lt"/>
                <a:ea typeface="+mn-ea"/>
              </a:defRPr>
            </a:lvl8pPr>
            <a:lvl9pPr marL="3657169" indent="0" algn="ctr" defTabSz="971435" rtl="0" eaLnBrk="0" fontAlgn="base" hangingPunct="0">
              <a:spcBef>
                <a:spcPct val="20000"/>
              </a:spcBef>
              <a:spcAft>
                <a:spcPct val="0"/>
              </a:spcAft>
              <a:buNone/>
              <a:defRPr sz="2100">
                <a:solidFill>
                  <a:schemeClr val="tx1"/>
                </a:solidFill>
                <a:latin typeface="+mn-lt"/>
                <a:ea typeface="+mn-ea"/>
              </a:defRPr>
            </a:lvl9pPr>
          </a:lstStyle>
          <a:p>
            <a:pPr algn="l" defTabSz="971435">
              <a:defRPr/>
            </a:pPr>
            <a:r>
              <a:rPr lang="en-US" sz="3000" b="0" kern="0" dirty="0">
                <a:cs typeface="+mn-cs"/>
              </a:rPr>
              <a:t>Roles of a Faculty Member, Evaluation </a:t>
            </a:r>
            <a:r>
              <a:rPr lang="en-US" sz="3000" b="0" kern="0">
                <a:cs typeface="+mn-cs"/>
              </a:rPr>
              <a:t>of Faculty</a:t>
            </a:r>
            <a:endParaRPr lang="en-US" sz="3000" b="0" kern="0" dirty="0">
              <a:cs typeface="+mn-cs"/>
            </a:endParaRPr>
          </a:p>
          <a:p>
            <a:pPr algn="l" defTabSz="971435">
              <a:defRPr/>
            </a:pPr>
            <a:r>
              <a:rPr lang="en-US" sz="3000" b="0" kern="0" dirty="0">
                <a:cs typeface="+mn-cs"/>
              </a:rPr>
              <a:t>                            March 1, 2021</a:t>
            </a:r>
            <a:endParaRPr lang="en-US" sz="3000" b="0" kern="0" dirty="0">
              <a:solidFill>
                <a:srgbClr val="FFFF66"/>
              </a:solidFill>
              <a:highlight>
                <a:srgbClr val="000000"/>
              </a:highlight>
              <a:cs typeface="+mn-cs"/>
            </a:endParaRPr>
          </a:p>
          <a:p>
            <a:pPr defTabSz="971435">
              <a:defRPr/>
            </a:pPr>
            <a:endParaRPr lang="en-US" sz="3000" b="0" kern="0" dirty="0">
              <a:solidFill>
                <a:srgbClr val="CCFF33"/>
              </a:solidFill>
              <a:cs typeface="+mn-cs"/>
            </a:endParaRPr>
          </a:p>
        </p:txBody>
      </p:sp>
    </p:spTree>
  </p:cSld>
  <p:clrMapOvr>
    <a:overrideClrMapping bg1="lt1" tx1="dk1" bg2="lt2" tx2="dk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1538" name="Rectangle 2"/>
          <p:cNvSpPr>
            <a:spLocks noGrp="1" noChangeArrowheads="1"/>
          </p:cNvSpPr>
          <p:nvPr>
            <p:ph type="title"/>
          </p:nvPr>
        </p:nvSpPr>
        <p:spPr>
          <a:xfrm>
            <a:off x="455612" y="-104775"/>
            <a:ext cx="8029575" cy="1260475"/>
          </a:xfrm>
        </p:spPr>
        <p:txBody>
          <a:bodyPr/>
          <a:lstStyle/>
          <a:p>
            <a:pPr>
              <a:defRPr/>
            </a:pPr>
            <a:r>
              <a:rPr lang="en-US" sz="4000" b="1" dirty="0">
                <a:solidFill>
                  <a:srgbClr val="000090"/>
                </a:solidFill>
              </a:rPr>
              <a:t>Faculty Evaluation:</a:t>
            </a:r>
          </a:p>
        </p:txBody>
      </p:sp>
      <p:sp>
        <p:nvSpPr>
          <p:cNvPr id="321539" name="Rectangle 3"/>
          <p:cNvSpPr>
            <a:spLocks noGrp="1" noChangeArrowheads="1"/>
          </p:cNvSpPr>
          <p:nvPr>
            <p:ph type="body" idx="1"/>
          </p:nvPr>
        </p:nvSpPr>
        <p:spPr>
          <a:xfrm>
            <a:off x="708024" y="1155700"/>
            <a:ext cx="8029575" cy="6054725"/>
          </a:xfrm>
          <a:ln>
            <a:solidFill>
              <a:schemeClr val="bg1"/>
            </a:solidFill>
          </a:ln>
        </p:spPr>
        <p:txBody>
          <a:bodyPr/>
          <a:lstStyle/>
          <a:p>
            <a:pPr>
              <a:lnSpc>
                <a:spcPct val="90000"/>
              </a:lnSpc>
              <a:buFontTx/>
              <a:buNone/>
              <a:defRPr/>
            </a:pPr>
            <a:r>
              <a:rPr lang="en-US" sz="2600" b="1" i="1" dirty="0"/>
              <a:t>Post-tenure Reviews: </a:t>
            </a:r>
            <a:r>
              <a:rPr lang="en-US" sz="2600" dirty="0"/>
              <a:t>Generally annual retention reviews by Head with a formal statement of activities for the past year made by the faculty member (workload statement) that sometimes is just an updated CV with recent activities highlighted. </a:t>
            </a:r>
          </a:p>
          <a:p>
            <a:pPr>
              <a:lnSpc>
                <a:spcPct val="90000"/>
              </a:lnSpc>
              <a:buFontTx/>
              <a:buNone/>
              <a:defRPr/>
            </a:pPr>
            <a:r>
              <a:rPr lang="en-US" sz="2600" dirty="0"/>
              <a:t>All institutions have some process to dismiss a faculty member who is no longer meeting expectations, though this is typically a very lengthy process and is described in a faculty handbook. Dismissals for “cause” are separate, involving criminal or unethical behavior. Some institutions have a very formal post-tenure review with oversight by a committee or administrator above department level. </a:t>
            </a:r>
          </a:p>
          <a:p>
            <a:pPr>
              <a:lnSpc>
                <a:spcPct val="90000"/>
              </a:lnSpc>
              <a:buFontTx/>
              <a:buNone/>
              <a:defRPr/>
            </a:pPr>
            <a:r>
              <a:rPr lang="en-US" sz="2600" dirty="0"/>
              <a:t>These reviews are also used for faculty consideration for various awards including endowed chairs, service and teaching awards.  </a:t>
            </a:r>
          </a:p>
        </p:txBody>
      </p:sp>
    </p:spTree>
    <p:extLst>
      <p:ext uri="{BB962C8B-B14F-4D97-AF65-F5344CB8AC3E}">
        <p14:creationId xmlns:p14="http://schemas.microsoft.com/office/powerpoint/2010/main" val="22931059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1538" name="Rectangle 2"/>
          <p:cNvSpPr>
            <a:spLocks noGrp="1" noChangeArrowheads="1"/>
          </p:cNvSpPr>
          <p:nvPr>
            <p:ph type="title"/>
          </p:nvPr>
        </p:nvSpPr>
        <p:spPr>
          <a:xfrm>
            <a:off x="-382588" y="-180975"/>
            <a:ext cx="8029575" cy="1260475"/>
          </a:xfrm>
        </p:spPr>
        <p:txBody>
          <a:bodyPr/>
          <a:lstStyle/>
          <a:p>
            <a:pPr>
              <a:defRPr/>
            </a:pPr>
            <a:r>
              <a:rPr lang="en-US" sz="4000" b="1" dirty="0">
                <a:solidFill>
                  <a:srgbClr val="000090"/>
                </a:solidFill>
              </a:rPr>
              <a:t>Outline of course topics:</a:t>
            </a:r>
          </a:p>
        </p:txBody>
      </p:sp>
      <p:sp>
        <p:nvSpPr>
          <p:cNvPr id="321539" name="Rectangle 3"/>
          <p:cNvSpPr>
            <a:spLocks noGrp="1" noChangeArrowheads="1"/>
          </p:cNvSpPr>
          <p:nvPr>
            <p:ph type="body" idx="1"/>
          </p:nvPr>
        </p:nvSpPr>
        <p:spPr>
          <a:xfrm>
            <a:off x="836612" y="885825"/>
            <a:ext cx="8029575" cy="4461933"/>
          </a:xfrm>
          <a:ln>
            <a:solidFill>
              <a:schemeClr val="bg1"/>
            </a:solidFill>
          </a:ln>
        </p:spPr>
        <p:txBody>
          <a:bodyPr/>
          <a:lstStyle/>
          <a:p>
            <a:pPr>
              <a:lnSpc>
                <a:spcPct val="90000"/>
              </a:lnSpc>
              <a:buFontTx/>
              <a:buNone/>
              <a:defRPr/>
            </a:pPr>
            <a:r>
              <a:rPr lang="en-US" sz="2200" dirty="0"/>
              <a:t>Types of higher education institutions; </a:t>
            </a:r>
          </a:p>
          <a:p>
            <a:pPr>
              <a:lnSpc>
                <a:spcPct val="90000"/>
              </a:lnSpc>
              <a:buFontTx/>
              <a:buNone/>
              <a:defRPr/>
            </a:pPr>
            <a:r>
              <a:rPr lang="en-US" sz="2200" dirty="0"/>
              <a:t>How colleges and universities work;</a:t>
            </a:r>
          </a:p>
          <a:p>
            <a:pPr>
              <a:lnSpc>
                <a:spcPct val="90000"/>
              </a:lnSpc>
              <a:buFontTx/>
              <a:buNone/>
              <a:defRPr/>
            </a:pPr>
            <a:r>
              <a:rPr lang="en-US" sz="2200" dirty="0"/>
              <a:t>Where the money comes from and where it goes; </a:t>
            </a:r>
          </a:p>
          <a:p>
            <a:pPr>
              <a:lnSpc>
                <a:spcPct val="90000"/>
              </a:lnSpc>
              <a:buFontTx/>
              <a:buNone/>
              <a:defRPr/>
            </a:pPr>
            <a:r>
              <a:rPr lang="en-US" sz="2200" dirty="0"/>
              <a:t>Various roles of a faculty member and prioritizing among them;</a:t>
            </a:r>
          </a:p>
          <a:p>
            <a:pPr>
              <a:lnSpc>
                <a:spcPct val="90000"/>
              </a:lnSpc>
              <a:buFontTx/>
              <a:buNone/>
              <a:defRPr/>
            </a:pPr>
            <a:r>
              <a:rPr lang="en-US" sz="2200" dirty="0"/>
              <a:t>Stages of a career; </a:t>
            </a:r>
          </a:p>
          <a:p>
            <a:pPr>
              <a:lnSpc>
                <a:spcPct val="90000"/>
              </a:lnSpc>
              <a:buFontTx/>
              <a:buNone/>
              <a:defRPr/>
            </a:pPr>
            <a:r>
              <a:rPr lang="en-US" sz="2200" dirty="0"/>
              <a:t>Planning for transitions in career stages; </a:t>
            </a:r>
          </a:p>
          <a:p>
            <a:pPr>
              <a:lnSpc>
                <a:spcPct val="90000"/>
              </a:lnSpc>
              <a:buFontTx/>
              <a:buNone/>
              <a:defRPr/>
            </a:pPr>
            <a:r>
              <a:rPr lang="en-US" sz="2200" dirty="0"/>
              <a:t>Position searches and how to apply; </a:t>
            </a:r>
          </a:p>
          <a:p>
            <a:pPr>
              <a:lnSpc>
                <a:spcPct val="90000"/>
              </a:lnSpc>
              <a:buFontTx/>
              <a:buNone/>
              <a:defRPr/>
            </a:pPr>
            <a:r>
              <a:rPr lang="en-US" sz="2200" dirty="0"/>
              <a:t>Mentoring - getting it and giving it; </a:t>
            </a:r>
          </a:p>
          <a:p>
            <a:pPr>
              <a:lnSpc>
                <a:spcPct val="90000"/>
              </a:lnSpc>
              <a:buFontTx/>
              <a:buNone/>
              <a:defRPr/>
            </a:pPr>
            <a:r>
              <a:rPr lang="en-US" sz="2200" dirty="0"/>
              <a:t>Enhancing your teaching; </a:t>
            </a:r>
          </a:p>
          <a:p>
            <a:pPr>
              <a:lnSpc>
                <a:spcPct val="90000"/>
              </a:lnSpc>
              <a:buFontTx/>
              <a:buNone/>
              <a:defRPr/>
            </a:pPr>
            <a:r>
              <a:rPr lang="en-US" sz="2200" dirty="0"/>
              <a:t>Building your communication capabilities;</a:t>
            </a:r>
          </a:p>
          <a:p>
            <a:pPr>
              <a:lnSpc>
                <a:spcPct val="90000"/>
              </a:lnSpc>
              <a:buFontTx/>
              <a:buNone/>
              <a:defRPr/>
            </a:pPr>
            <a:r>
              <a:rPr lang="en-US" sz="2200" dirty="0"/>
              <a:t>Administrators and how they impact your career; </a:t>
            </a:r>
          </a:p>
          <a:p>
            <a:pPr>
              <a:lnSpc>
                <a:spcPct val="90000"/>
              </a:lnSpc>
              <a:buFontTx/>
              <a:buNone/>
              <a:defRPr/>
            </a:pPr>
            <a:r>
              <a:rPr lang="en-US" sz="2200" dirty="0"/>
              <a:t>Effectively preparing for evaluations at various levels;</a:t>
            </a:r>
          </a:p>
          <a:p>
            <a:pPr>
              <a:lnSpc>
                <a:spcPct val="90000"/>
              </a:lnSpc>
              <a:buFontTx/>
              <a:buNone/>
              <a:defRPr/>
            </a:pPr>
            <a:r>
              <a:rPr lang="en-US" sz="2200" dirty="0"/>
              <a:t>Funding your scholarship; </a:t>
            </a:r>
          </a:p>
          <a:p>
            <a:pPr>
              <a:lnSpc>
                <a:spcPct val="90000"/>
              </a:lnSpc>
              <a:buFontTx/>
              <a:buNone/>
              <a:defRPr/>
            </a:pPr>
            <a:r>
              <a:rPr lang="en-US" sz="2200" dirty="0"/>
              <a:t>Participating in the broader academic community in your field; </a:t>
            </a:r>
          </a:p>
          <a:p>
            <a:pPr>
              <a:lnSpc>
                <a:spcPct val="90000"/>
              </a:lnSpc>
              <a:buFontTx/>
              <a:buNone/>
              <a:defRPr/>
            </a:pPr>
            <a:r>
              <a:rPr lang="en-US" sz="2200" dirty="0"/>
              <a:t>Building effective collaborations; </a:t>
            </a:r>
          </a:p>
          <a:p>
            <a:pPr>
              <a:lnSpc>
                <a:spcPct val="90000"/>
              </a:lnSpc>
              <a:buFontTx/>
              <a:buNone/>
              <a:defRPr/>
            </a:pPr>
            <a:r>
              <a:rPr lang="en-US" sz="2200" dirty="0"/>
              <a:t>Combining your personal life and academic expectations; </a:t>
            </a:r>
          </a:p>
          <a:p>
            <a:pPr>
              <a:lnSpc>
                <a:spcPct val="90000"/>
              </a:lnSpc>
              <a:buFontTx/>
              <a:buNone/>
              <a:defRPr/>
            </a:pPr>
            <a:r>
              <a:rPr lang="en-US" sz="2200" dirty="0"/>
              <a:t>Time management. </a:t>
            </a:r>
            <a:endParaRPr lang="en-US" sz="2200" b="1" dirty="0"/>
          </a:p>
          <a:p>
            <a:pPr>
              <a:lnSpc>
                <a:spcPct val="90000"/>
              </a:lnSpc>
              <a:buFontTx/>
              <a:buNone/>
              <a:defRPr/>
            </a:pPr>
            <a:endParaRPr lang="en-US" sz="3200" b="1" dirty="0"/>
          </a:p>
          <a:p>
            <a:pPr>
              <a:lnSpc>
                <a:spcPct val="90000"/>
              </a:lnSpc>
              <a:buFontTx/>
              <a:buNone/>
              <a:defRPr/>
            </a:pPr>
            <a:endParaRPr lang="en-US" sz="3200" b="1" dirty="0"/>
          </a:p>
        </p:txBody>
      </p:sp>
    </p:spTree>
    <p:extLst>
      <p:ext uri="{BB962C8B-B14F-4D97-AF65-F5344CB8AC3E}">
        <p14:creationId xmlns:p14="http://schemas.microsoft.com/office/powerpoint/2010/main" val="5574035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1538" name="Rectangle 2"/>
          <p:cNvSpPr>
            <a:spLocks noGrp="1" noChangeArrowheads="1"/>
          </p:cNvSpPr>
          <p:nvPr>
            <p:ph type="title"/>
          </p:nvPr>
        </p:nvSpPr>
        <p:spPr>
          <a:xfrm>
            <a:off x="455612" y="-104775"/>
            <a:ext cx="8029575" cy="1260475"/>
          </a:xfrm>
        </p:spPr>
        <p:txBody>
          <a:bodyPr/>
          <a:lstStyle/>
          <a:p>
            <a:pPr>
              <a:defRPr/>
            </a:pPr>
            <a:r>
              <a:rPr lang="en-US" sz="4000" b="1" dirty="0">
                <a:solidFill>
                  <a:srgbClr val="000090"/>
                </a:solidFill>
              </a:rPr>
              <a:t>Faculty Roles:</a:t>
            </a:r>
          </a:p>
        </p:txBody>
      </p:sp>
      <p:sp>
        <p:nvSpPr>
          <p:cNvPr id="321539" name="Rectangle 3"/>
          <p:cNvSpPr>
            <a:spLocks noGrp="1" noChangeArrowheads="1"/>
          </p:cNvSpPr>
          <p:nvPr>
            <p:ph type="body" idx="1"/>
          </p:nvPr>
        </p:nvSpPr>
        <p:spPr>
          <a:xfrm>
            <a:off x="708024" y="962025"/>
            <a:ext cx="8029575" cy="6054725"/>
          </a:xfrm>
          <a:ln>
            <a:solidFill>
              <a:schemeClr val="bg1"/>
            </a:solidFill>
          </a:ln>
        </p:spPr>
        <p:txBody>
          <a:bodyPr/>
          <a:lstStyle/>
          <a:p>
            <a:pPr>
              <a:lnSpc>
                <a:spcPct val="90000"/>
              </a:lnSpc>
              <a:buFontTx/>
              <a:buNone/>
              <a:defRPr/>
            </a:pPr>
            <a:r>
              <a:rPr lang="en-US" sz="2600" dirty="0"/>
              <a:t>Faculty have diverse responsibilities, but these are generally split into: </a:t>
            </a:r>
            <a:r>
              <a:rPr lang="en-US" sz="2600" i="1" dirty="0"/>
              <a:t>Research/Scholarship</a:t>
            </a:r>
            <a:r>
              <a:rPr lang="en-US" sz="2600" dirty="0"/>
              <a:t>, </a:t>
            </a:r>
            <a:r>
              <a:rPr lang="en-US" sz="2600" i="1" dirty="0"/>
              <a:t>Teaching</a:t>
            </a:r>
            <a:r>
              <a:rPr lang="en-US" sz="2600" dirty="0"/>
              <a:t>, </a:t>
            </a:r>
            <a:r>
              <a:rPr lang="en-US" sz="2600" i="1" dirty="0"/>
              <a:t>Service</a:t>
            </a:r>
            <a:r>
              <a:rPr lang="en-US" sz="2600" dirty="0"/>
              <a:t>. The allocation of effort to these roles depends upon the institution (e.g. some 4-year institutions may have much heavier teaching expectations and lighter research ones, while others may weight research more heavily) and position (e.g. lecturers may have no research expectations). The expectations for faculty are explained in an appointment letter (which takes the place of a formal contract, unless there is a Union representing faculty), and in University/College and Departmental guidance documents. The expectations in each area are often modified based on rank so that beginning faculty may have lower service expectations in the institution compared to tenured faculty – this may not hold at smaller institutions though.  </a:t>
            </a:r>
          </a:p>
        </p:txBody>
      </p:sp>
    </p:spTree>
    <p:extLst>
      <p:ext uri="{BB962C8B-B14F-4D97-AF65-F5344CB8AC3E}">
        <p14:creationId xmlns:p14="http://schemas.microsoft.com/office/powerpoint/2010/main" val="20929941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1538" name="Rectangle 2"/>
          <p:cNvSpPr>
            <a:spLocks noGrp="1" noChangeArrowheads="1"/>
          </p:cNvSpPr>
          <p:nvPr>
            <p:ph type="title"/>
          </p:nvPr>
        </p:nvSpPr>
        <p:spPr>
          <a:xfrm>
            <a:off x="455612" y="-104775"/>
            <a:ext cx="8029575" cy="1260475"/>
          </a:xfrm>
        </p:spPr>
        <p:txBody>
          <a:bodyPr/>
          <a:lstStyle/>
          <a:p>
            <a:pPr>
              <a:defRPr/>
            </a:pPr>
            <a:r>
              <a:rPr lang="en-US" sz="4000" b="1" dirty="0">
                <a:solidFill>
                  <a:srgbClr val="000090"/>
                </a:solidFill>
              </a:rPr>
              <a:t>Faculty Roles:</a:t>
            </a:r>
          </a:p>
        </p:txBody>
      </p:sp>
      <p:sp>
        <p:nvSpPr>
          <p:cNvPr id="321539" name="Rectangle 3"/>
          <p:cNvSpPr>
            <a:spLocks noGrp="1" noChangeArrowheads="1"/>
          </p:cNvSpPr>
          <p:nvPr>
            <p:ph type="body" idx="1"/>
          </p:nvPr>
        </p:nvSpPr>
        <p:spPr>
          <a:xfrm>
            <a:off x="708024" y="962025"/>
            <a:ext cx="8029575" cy="6054725"/>
          </a:xfrm>
          <a:ln>
            <a:solidFill>
              <a:schemeClr val="bg1"/>
            </a:solidFill>
          </a:ln>
        </p:spPr>
        <p:txBody>
          <a:bodyPr/>
          <a:lstStyle/>
          <a:p>
            <a:pPr>
              <a:lnSpc>
                <a:spcPct val="90000"/>
              </a:lnSpc>
              <a:buFontTx/>
              <a:buNone/>
              <a:defRPr/>
            </a:pPr>
            <a:r>
              <a:rPr lang="en-US" sz="2600" i="1" dirty="0"/>
              <a:t>Research/Scholarship:</a:t>
            </a:r>
          </a:p>
          <a:p>
            <a:pPr>
              <a:lnSpc>
                <a:spcPct val="90000"/>
              </a:lnSpc>
              <a:buFontTx/>
              <a:buNone/>
              <a:defRPr/>
            </a:pPr>
            <a:r>
              <a:rPr lang="en-US" sz="2600" dirty="0"/>
              <a:t>Appropriate to the institution, varies with rank, and varies with the expectations of the discipline. In general, this means actively </a:t>
            </a:r>
            <a:r>
              <a:rPr lang="en-US" sz="2600" i="1" dirty="0"/>
              <a:t>publishing</a:t>
            </a:r>
            <a:r>
              <a:rPr lang="en-US" sz="2600" dirty="0"/>
              <a:t> in appropriate journals, making efforts to </a:t>
            </a:r>
            <a:r>
              <a:rPr lang="en-US" sz="2600" i="1" dirty="0"/>
              <a:t>obtain external funding </a:t>
            </a:r>
            <a:r>
              <a:rPr lang="en-US" sz="2600" dirty="0"/>
              <a:t>(in some cases success at this is required for retention/tenure), </a:t>
            </a:r>
            <a:r>
              <a:rPr lang="en-US" sz="2600" i="1" dirty="0"/>
              <a:t>presentations</a:t>
            </a:r>
            <a:r>
              <a:rPr lang="en-US" sz="2600" dirty="0"/>
              <a:t> at professional society gatherings, building a </a:t>
            </a:r>
            <a:r>
              <a:rPr lang="en-US" sz="2600" i="1" dirty="0"/>
              <a:t>professional reputation</a:t>
            </a:r>
            <a:r>
              <a:rPr lang="en-US" sz="2600" dirty="0"/>
              <a:t>. Some units may have explicitly stated expectations (number of papers, citations, number of grants, amount of grants, number of students supported, invited lectures, etc.). The assessment of this is done throughout a career with feedback from Heads and mentors/mentoring committee making suggestions for goals regularly. </a:t>
            </a:r>
          </a:p>
        </p:txBody>
      </p:sp>
    </p:spTree>
    <p:extLst>
      <p:ext uri="{BB962C8B-B14F-4D97-AF65-F5344CB8AC3E}">
        <p14:creationId xmlns:p14="http://schemas.microsoft.com/office/powerpoint/2010/main" val="4532443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1538" name="Rectangle 2"/>
          <p:cNvSpPr>
            <a:spLocks noGrp="1" noChangeArrowheads="1"/>
          </p:cNvSpPr>
          <p:nvPr>
            <p:ph type="title"/>
          </p:nvPr>
        </p:nvSpPr>
        <p:spPr>
          <a:xfrm>
            <a:off x="455612" y="-104775"/>
            <a:ext cx="8029575" cy="1260475"/>
          </a:xfrm>
        </p:spPr>
        <p:txBody>
          <a:bodyPr/>
          <a:lstStyle/>
          <a:p>
            <a:pPr>
              <a:defRPr/>
            </a:pPr>
            <a:r>
              <a:rPr lang="en-US" sz="4000" b="1" dirty="0">
                <a:solidFill>
                  <a:srgbClr val="000090"/>
                </a:solidFill>
              </a:rPr>
              <a:t>Faculty Roles:</a:t>
            </a:r>
          </a:p>
        </p:txBody>
      </p:sp>
      <p:sp>
        <p:nvSpPr>
          <p:cNvPr id="321539" name="Rectangle 3"/>
          <p:cNvSpPr>
            <a:spLocks noGrp="1" noChangeArrowheads="1"/>
          </p:cNvSpPr>
          <p:nvPr>
            <p:ph type="body" idx="1"/>
          </p:nvPr>
        </p:nvSpPr>
        <p:spPr>
          <a:xfrm>
            <a:off x="708024" y="962025"/>
            <a:ext cx="8029575" cy="6054725"/>
          </a:xfrm>
          <a:ln>
            <a:solidFill>
              <a:schemeClr val="bg1"/>
            </a:solidFill>
          </a:ln>
        </p:spPr>
        <p:txBody>
          <a:bodyPr/>
          <a:lstStyle/>
          <a:p>
            <a:pPr>
              <a:lnSpc>
                <a:spcPct val="90000"/>
              </a:lnSpc>
              <a:buFontTx/>
              <a:buNone/>
              <a:defRPr/>
            </a:pPr>
            <a:r>
              <a:rPr lang="en-US" sz="2600" i="1" dirty="0"/>
              <a:t>Teaching/Mentoring:</a:t>
            </a:r>
          </a:p>
          <a:p>
            <a:pPr>
              <a:lnSpc>
                <a:spcPct val="90000"/>
              </a:lnSpc>
              <a:buFontTx/>
              <a:buNone/>
              <a:defRPr/>
            </a:pPr>
            <a:r>
              <a:rPr lang="en-US" sz="2600" dirty="0"/>
              <a:t>Appropriate to the institution, varies with rank, and varies with the expectations of the discipline. In general, this means actively </a:t>
            </a:r>
            <a:r>
              <a:rPr lang="en-US" sz="2600" i="1" dirty="0"/>
              <a:t>teaching appropriate courses </a:t>
            </a:r>
            <a:r>
              <a:rPr lang="en-US" sz="2600" dirty="0"/>
              <a:t>at undergrad (and grad level if the institution has these), </a:t>
            </a:r>
            <a:r>
              <a:rPr lang="en-US" sz="2600" i="1" dirty="0"/>
              <a:t>developing new courses </a:t>
            </a:r>
            <a:r>
              <a:rPr lang="en-US" sz="2600" dirty="0"/>
              <a:t>and/or modifying the pedagogical approach in current courses, potentially </a:t>
            </a:r>
            <a:r>
              <a:rPr lang="en-US" sz="2600" i="1" dirty="0"/>
              <a:t>publishing articles/modules </a:t>
            </a:r>
            <a:r>
              <a:rPr lang="en-US" sz="2600" dirty="0"/>
              <a:t>on your educational initiatives, </a:t>
            </a:r>
            <a:r>
              <a:rPr lang="en-US" sz="2600" i="1" dirty="0"/>
              <a:t>mentoring students </a:t>
            </a:r>
            <a:r>
              <a:rPr lang="en-US" sz="2600" dirty="0"/>
              <a:t>either formally in your lab or informally by serving on student committees and publishing research with mentees. Some units may have explicitly stated expectations (courses taught, number of students mentored, etc.). The assessment of this is done throughout a career through student evaluations, peer reviews by colleagues, with feedback from Heads and mentors/mentoring committee making suggestions for goals regularly. </a:t>
            </a:r>
          </a:p>
        </p:txBody>
      </p:sp>
    </p:spTree>
    <p:extLst>
      <p:ext uri="{BB962C8B-B14F-4D97-AF65-F5344CB8AC3E}">
        <p14:creationId xmlns:p14="http://schemas.microsoft.com/office/powerpoint/2010/main" val="21443980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1538" name="Rectangle 2"/>
          <p:cNvSpPr>
            <a:spLocks noGrp="1" noChangeArrowheads="1"/>
          </p:cNvSpPr>
          <p:nvPr>
            <p:ph type="title"/>
          </p:nvPr>
        </p:nvSpPr>
        <p:spPr>
          <a:xfrm>
            <a:off x="455612" y="-104775"/>
            <a:ext cx="8029575" cy="1260475"/>
          </a:xfrm>
        </p:spPr>
        <p:txBody>
          <a:bodyPr/>
          <a:lstStyle/>
          <a:p>
            <a:pPr>
              <a:defRPr/>
            </a:pPr>
            <a:r>
              <a:rPr lang="en-US" sz="4000" b="1" dirty="0">
                <a:solidFill>
                  <a:srgbClr val="000090"/>
                </a:solidFill>
              </a:rPr>
              <a:t>Faculty Roles:</a:t>
            </a:r>
          </a:p>
        </p:txBody>
      </p:sp>
      <p:sp>
        <p:nvSpPr>
          <p:cNvPr id="321539" name="Rectangle 3"/>
          <p:cNvSpPr>
            <a:spLocks noGrp="1" noChangeArrowheads="1"/>
          </p:cNvSpPr>
          <p:nvPr>
            <p:ph type="body" idx="1"/>
          </p:nvPr>
        </p:nvSpPr>
        <p:spPr>
          <a:xfrm>
            <a:off x="708024" y="962025"/>
            <a:ext cx="8029575" cy="6054725"/>
          </a:xfrm>
          <a:ln>
            <a:solidFill>
              <a:schemeClr val="bg1"/>
            </a:solidFill>
          </a:ln>
        </p:spPr>
        <p:txBody>
          <a:bodyPr/>
          <a:lstStyle/>
          <a:p>
            <a:pPr>
              <a:lnSpc>
                <a:spcPct val="90000"/>
              </a:lnSpc>
              <a:buFontTx/>
              <a:buNone/>
              <a:defRPr/>
            </a:pPr>
            <a:r>
              <a:rPr lang="en-US" sz="2600" i="1" dirty="0"/>
              <a:t>Service:</a:t>
            </a:r>
          </a:p>
          <a:p>
            <a:pPr>
              <a:lnSpc>
                <a:spcPct val="90000"/>
              </a:lnSpc>
              <a:buFontTx/>
              <a:buNone/>
              <a:defRPr/>
            </a:pPr>
            <a:r>
              <a:rPr lang="en-US" sz="2600" dirty="0"/>
              <a:t>Appropriate to the institution, varies with rank, and varies with the expectations of the discipline. In general, this means actively </a:t>
            </a:r>
            <a:r>
              <a:rPr lang="en-US" sz="2600" i="1" dirty="0"/>
              <a:t>participating in departmental affairs </a:t>
            </a:r>
            <a:r>
              <a:rPr lang="en-US" sz="2600" dirty="0"/>
              <a:t>(e.g. serving or leading committees, accepting new students, serving on search committees for new faculty, etc.), </a:t>
            </a:r>
            <a:r>
              <a:rPr lang="en-US" sz="2600" i="1" dirty="0"/>
              <a:t>serving at College or institution level </a:t>
            </a:r>
            <a:r>
              <a:rPr lang="en-US" sz="2600" dirty="0"/>
              <a:t>on committees or faculty senate leadership, </a:t>
            </a:r>
            <a:r>
              <a:rPr lang="en-US" sz="2600" i="1" dirty="0"/>
              <a:t>professional service</a:t>
            </a:r>
            <a:r>
              <a:rPr lang="en-US" sz="2600" dirty="0"/>
              <a:t> (being on agency review panels, serving on editorial boards, peer-reviewing for journals, etc.). Some units may have explicitly stated expectations (journal articles reviewed, committees served on). The assessment of this is done throughout a career through annual evaluations, external letters at retention/promotion reviews with feedback from Heads and mentors/mentoring committee making suggestions for goals regularly. </a:t>
            </a:r>
          </a:p>
        </p:txBody>
      </p:sp>
    </p:spTree>
    <p:extLst>
      <p:ext uri="{BB962C8B-B14F-4D97-AF65-F5344CB8AC3E}">
        <p14:creationId xmlns:p14="http://schemas.microsoft.com/office/powerpoint/2010/main" val="28959899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1538" name="Rectangle 2"/>
          <p:cNvSpPr>
            <a:spLocks noGrp="1" noChangeArrowheads="1"/>
          </p:cNvSpPr>
          <p:nvPr>
            <p:ph type="title"/>
          </p:nvPr>
        </p:nvSpPr>
        <p:spPr>
          <a:xfrm>
            <a:off x="455612" y="-180975"/>
            <a:ext cx="8029575" cy="1260475"/>
          </a:xfrm>
        </p:spPr>
        <p:txBody>
          <a:bodyPr/>
          <a:lstStyle/>
          <a:p>
            <a:pPr>
              <a:defRPr/>
            </a:pPr>
            <a:r>
              <a:rPr lang="en-US" sz="4000" b="1" dirty="0">
                <a:solidFill>
                  <a:srgbClr val="000090"/>
                </a:solidFill>
              </a:rPr>
              <a:t>Faculty Evaluation:</a:t>
            </a:r>
          </a:p>
        </p:txBody>
      </p:sp>
      <p:sp>
        <p:nvSpPr>
          <p:cNvPr id="321539" name="Rectangle 3"/>
          <p:cNvSpPr>
            <a:spLocks noGrp="1" noChangeArrowheads="1"/>
          </p:cNvSpPr>
          <p:nvPr>
            <p:ph type="body" idx="1"/>
          </p:nvPr>
        </p:nvSpPr>
        <p:spPr>
          <a:xfrm>
            <a:off x="708024" y="754062"/>
            <a:ext cx="8029575" cy="6054725"/>
          </a:xfrm>
          <a:ln>
            <a:solidFill>
              <a:schemeClr val="bg1"/>
            </a:solidFill>
          </a:ln>
        </p:spPr>
        <p:txBody>
          <a:bodyPr/>
          <a:lstStyle/>
          <a:p>
            <a:pPr>
              <a:lnSpc>
                <a:spcPct val="90000"/>
              </a:lnSpc>
              <a:buFontTx/>
              <a:buNone/>
              <a:defRPr/>
            </a:pPr>
            <a:r>
              <a:rPr lang="en-US" sz="2600" b="1" dirty="0"/>
              <a:t>Tenure:   </a:t>
            </a:r>
            <a:r>
              <a:rPr lang="en-US" sz="2600" dirty="0"/>
              <a:t>see https://</a:t>
            </a:r>
            <a:r>
              <a:rPr lang="en-US" sz="2600" dirty="0" err="1"/>
              <a:t>www.aaup.org</a:t>
            </a:r>
            <a:r>
              <a:rPr lang="en-US" sz="2600" dirty="0"/>
              <a:t>/issues/tenure</a:t>
            </a:r>
          </a:p>
          <a:p>
            <a:pPr>
              <a:lnSpc>
                <a:spcPct val="90000"/>
              </a:lnSpc>
              <a:buNone/>
              <a:defRPr/>
            </a:pPr>
            <a:r>
              <a:rPr lang="en-US" sz="2600" dirty="0"/>
              <a:t>    </a:t>
            </a:r>
            <a:r>
              <a:rPr lang="en-US" sz="2200" dirty="0"/>
              <a:t>A tenured appointment is an indefinite appointment that can be terminated only for cause or under extraordinary circumstances such as financial exigency and program discontinuation. </a:t>
            </a:r>
          </a:p>
          <a:p>
            <a:pPr>
              <a:lnSpc>
                <a:spcPct val="90000"/>
              </a:lnSpc>
              <a:buNone/>
              <a:defRPr/>
            </a:pPr>
            <a:endParaRPr lang="en-US" sz="2200" dirty="0"/>
          </a:p>
          <a:p>
            <a:pPr>
              <a:lnSpc>
                <a:spcPct val="90000"/>
              </a:lnSpc>
              <a:buNone/>
              <a:defRPr/>
            </a:pPr>
            <a:r>
              <a:rPr lang="en-US" sz="2200" dirty="0"/>
              <a:t>    The principal purpose of tenure is to safeguard academic freedom, which is necessary for all who teach and conduct research in higher education.  When faculty members can lose their positions because of their speech, publications, or research findings, they cannot properly fulfill their core responsibilities to advance and transmit knowledge. </a:t>
            </a:r>
          </a:p>
          <a:p>
            <a:pPr>
              <a:lnSpc>
                <a:spcPct val="90000"/>
              </a:lnSpc>
              <a:buNone/>
              <a:defRPr/>
            </a:pPr>
            <a:endParaRPr lang="en-US" sz="2200" dirty="0"/>
          </a:p>
          <a:p>
            <a:pPr>
              <a:lnSpc>
                <a:spcPct val="90000"/>
              </a:lnSpc>
              <a:buNone/>
              <a:defRPr/>
            </a:pPr>
            <a:r>
              <a:rPr lang="en-US" sz="2200" dirty="0"/>
              <a:t>    Education and research benefit society, but society does not benefit when teachers and researchers are controlled by corporations, religious groups, special interest groups, or the government. Free inquiry, free expression, and open dissent are critical for student learning and the advancement of knowledge. Therefore, it is important to have systems in place to protect academic freedom. Tenure serves that purpose.</a:t>
            </a:r>
          </a:p>
          <a:p>
            <a:pPr>
              <a:lnSpc>
                <a:spcPct val="90000"/>
              </a:lnSpc>
              <a:buNone/>
              <a:defRPr/>
            </a:pPr>
            <a:endParaRPr lang="en-US" sz="2600" dirty="0"/>
          </a:p>
        </p:txBody>
      </p:sp>
    </p:spTree>
    <p:extLst>
      <p:ext uri="{BB962C8B-B14F-4D97-AF65-F5344CB8AC3E}">
        <p14:creationId xmlns:p14="http://schemas.microsoft.com/office/powerpoint/2010/main" val="4590779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1538" name="Rectangle 2"/>
          <p:cNvSpPr>
            <a:spLocks noGrp="1" noChangeArrowheads="1"/>
          </p:cNvSpPr>
          <p:nvPr>
            <p:ph type="title"/>
          </p:nvPr>
        </p:nvSpPr>
        <p:spPr>
          <a:xfrm>
            <a:off x="455612" y="-104775"/>
            <a:ext cx="8029575" cy="1260475"/>
          </a:xfrm>
        </p:spPr>
        <p:txBody>
          <a:bodyPr/>
          <a:lstStyle/>
          <a:p>
            <a:pPr>
              <a:defRPr/>
            </a:pPr>
            <a:r>
              <a:rPr lang="en-US" sz="4000" b="1" dirty="0">
                <a:solidFill>
                  <a:srgbClr val="000090"/>
                </a:solidFill>
              </a:rPr>
              <a:t>Faculty Evaluation:</a:t>
            </a:r>
          </a:p>
        </p:txBody>
      </p:sp>
      <p:sp>
        <p:nvSpPr>
          <p:cNvPr id="321539" name="Rectangle 3"/>
          <p:cNvSpPr>
            <a:spLocks noGrp="1" noChangeArrowheads="1"/>
          </p:cNvSpPr>
          <p:nvPr>
            <p:ph type="body" idx="1"/>
          </p:nvPr>
        </p:nvSpPr>
        <p:spPr>
          <a:xfrm>
            <a:off x="708024" y="962025"/>
            <a:ext cx="8029575" cy="6054725"/>
          </a:xfrm>
          <a:ln>
            <a:solidFill>
              <a:schemeClr val="bg1"/>
            </a:solidFill>
          </a:ln>
        </p:spPr>
        <p:txBody>
          <a:bodyPr/>
          <a:lstStyle/>
          <a:p>
            <a:pPr>
              <a:lnSpc>
                <a:spcPct val="90000"/>
              </a:lnSpc>
              <a:buFontTx/>
              <a:buNone/>
              <a:defRPr/>
            </a:pPr>
            <a:r>
              <a:rPr lang="en-US" sz="2600" dirty="0"/>
              <a:t>There are several stages: </a:t>
            </a:r>
          </a:p>
          <a:p>
            <a:pPr>
              <a:lnSpc>
                <a:spcPct val="90000"/>
              </a:lnSpc>
              <a:buFontTx/>
              <a:buNone/>
              <a:defRPr/>
            </a:pPr>
            <a:r>
              <a:rPr lang="en-US" sz="2600" b="1" i="1" dirty="0"/>
              <a:t>Pre-tenure:</a:t>
            </a:r>
            <a:r>
              <a:rPr lang="en-US" sz="2600" dirty="0"/>
              <a:t> Generally annual retention reviews by Head and sometimes with input from mentoring committee, with typically votes and discussion by tenured department faculty. Criteria are those in Department Bylaws and any appointment letter. There may be an extended 3-year review with external letters.</a:t>
            </a:r>
          </a:p>
          <a:p>
            <a:pPr>
              <a:lnSpc>
                <a:spcPct val="90000"/>
              </a:lnSpc>
              <a:buFontTx/>
              <a:buNone/>
              <a:defRPr/>
            </a:pPr>
            <a:r>
              <a:rPr lang="en-US" sz="2600" b="1" i="1" dirty="0"/>
              <a:t>Tenure/promotion: </a:t>
            </a:r>
            <a:r>
              <a:rPr lang="en-US" sz="2600" dirty="0"/>
              <a:t>Typically promotion to Associate Professor occurs concurrently with tenure decision. A very formal process typically with an extensive dossier provided by the candidate, external letters requested from experts without conflicts of interest with candidate, and teaching evaluation analysis. A presentation of the case is made to Department, College and University with review committees potentially at each stage and final decision by the Provost.</a:t>
            </a:r>
          </a:p>
        </p:txBody>
      </p:sp>
    </p:spTree>
    <p:extLst>
      <p:ext uri="{BB962C8B-B14F-4D97-AF65-F5344CB8AC3E}">
        <p14:creationId xmlns:p14="http://schemas.microsoft.com/office/powerpoint/2010/main" val="12760184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1538" name="Rectangle 2"/>
          <p:cNvSpPr>
            <a:spLocks noGrp="1" noChangeArrowheads="1"/>
          </p:cNvSpPr>
          <p:nvPr>
            <p:ph type="title"/>
          </p:nvPr>
        </p:nvSpPr>
        <p:spPr>
          <a:xfrm>
            <a:off x="455612" y="-104775"/>
            <a:ext cx="8029575" cy="1260475"/>
          </a:xfrm>
        </p:spPr>
        <p:txBody>
          <a:bodyPr/>
          <a:lstStyle/>
          <a:p>
            <a:pPr>
              <a:defRPr/>
            </a:pPr>
            <a:r>
              <a:rPr lang="en-US" sz="4000" b="1" dirty="0">
                <a:solidFill>
                  <a:srgbClr val="000090"/>
                </a:solidFill>
              </a:rPr>
              <a:t>Faculty Evaluation:</a:t>
            </a:r>
          </a:p>
        </p:txBody>
      </p:sp>
      <p:sp>
        <p:nvSpPr>
          <p:cNvPr id="321539" name="Rectangle 3"/>
          <p:cNvSpPr>
            <a:spLocks noGrp="1" noChangeArrowheads="1"/>
          </p:cNvSpPr>
          <p:nvPr>
            <p:ph type="body" idx="1"/>
          </p:nvPr>
        </p:nvSpPr>
        <p:spPr>
          <a:xfrm>
            <a:off x="708024" y="1155700"/>
            <a:ext cx="8029575" cy="6054725"/>
          </a:xfrm>
          <a:ln>
            <a:solidFill>
              <a:schemeClr val="bg1"/>
            </a:solidFill>
          </a:ln>
        </p:spPr>
        <p:txBody>
          <a:bodyPr/>
          <a:lstStyle/>
          <a:p>
            <a:pPr>
              <a:lnSpc>
                <a:spcPct val="90000"/>
              </a:lnSpc>
              <a:buFontTx/>
              <a:buNone/>
              <a:defRPr/>
            </a:pPr>
            <a:r>
              <a:rPr lang="en-US" sz="2600" b="1" i="1" dirty="0"/>
              <a:t>Promotion to Full Professor: </a:t>
            </a:r>
            <a:r>
              <a:rPr lang="en-US" sz="2600" dirty="0"/>
              <a:t>Generally annual retention reviews by Head and sometimes with input from a mentoring committee. Promotion to Full Professor from Associate is typically held at least 5-6 years after tenure but there can be a lot of variance in this depending upon whether there is a likelihood of recruitment elsewhere. Criteria are those in Department Bylaws. A very formal process typically with an extensive dossier provided by the candidate, external letters requested from experts without conflicts of interest with candidate, and teaching evaluation analysis. A presentation of the case is made to Department, College and University with review committees potentially at each stage and final decision by the Provost.</a:t>
            </a:r>
          </a:p>
        </p:txBody>
      </p:sp>
    </p:spTree>
    <p:extLst>
      <p:ext uri="{BB962C8B-B14F-4D97-AF65-F5344CB8AC3E}">
        <p14:creationId xmlns:p14="http://schemas.microsoft.com/office/powerpoint/2010/main" val="2187048670"/>
      </p:ext>
    </p:extLst>
  </p:cSld>
  <p:clrMapOvr>
    <a:masterClrMapping/>
  </p:clrMapOvr>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lank Presentation">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Times New Roman" charset="0"/>
            <a:ea typeface="ＭＳ Ｐゴシック"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Times New Roman" charset="0"/>
            <a:ea typeface="ＭＳ Ｐゴシック" charset="0"/>
          </a:defRPr>
        </a:defPPr>
      </a:lstStyle>
    </a:lnDef>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Override1.xml><?xml version="1.0" encoding="utf-8"?>
<a:themeOverride xmlns:a="http://schemas.openxmlformats.org/drawingml/2006/main">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themeOverride>
</file>

<file path=docProps/app.xml><?xml version="1.0" encoding="utf-8"?>
<Properties xmlns="http://schemas.openxmlformats.org/officeDocument/2006/extended-properties" xmlns:vt="http://schemas.openxmlformats.org/officeDocument/2006/docPropsVTypes">
  <Template>C:\Program Files\Microsoft Office\Templates\Blank Presentation.pot</Template>
  <TotalTime>13745</TotalTime>
  <Words>1290</Words>
  <Application>Microsoft Macintosh PowerPoint</Application>
  <PresentationFormat>Custom</PresentationFormat>
  <Paragraphs>61</Paragraphs>
  <Slides>10</Slides>
  <Notes>10</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10</vt:i4>
      </vt:variant>
    </vt:vector>
  </HeadingPairs>
  <TitlesOfParts>
    <vt:vector size="12" baseType="lpstr">
      <vt:lpstr>Times New Roman</vt:lpstr>
      <vt:lpstr>Blank Presentation</vt:lpstr>
      <vt:lpstr>EEB 504 and EEB 607 - Spring 2021 - Careers in Academia: How to Enhance your Chances for Success</vt:lpstr>
      <vt:lpstr>Outline of course topics:</vt:lpstr>
      <vt:lpstr>Faculty Roles:</vt:lpstr>
      <vt:lpstr>Faculty Roles:</vt:lpstr>
      <vt:lpstr>Faculty Roles:</vt:lpstr>
      <vt:lpstr>Faculty Roles:</vt:lpstr>
      <vt:lpstr>Faculty Evaluation:</vt:lpstr>
      <vt:lpstr>Faculty Evaluation:</vt:lpstr>
      <vt:lpstr>Faculty Evaluation:</vt:lpstr>
      <vt:lpstr>Faculty Evaluation:</vt:lpstr>
    </vt:vector>
  </TitlesOfParts>
  <Company>TIEM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Spatial Control and Individual-Based Modeling: Bears and Hunting in the Southern Appalachians</dc:title>
  <dc:creator>Scott M. Duke-Sylvester</dc:creator>
  <cp:lastModifiedBy>Gross, Louis J</cp:lastModifiedBy>
  <cp:revision>771</cp:revision>
  <cp:lastPrinted>2001-07-31T20:27:52Z</cp:lastPrinted>
  <dcterms:created xsi:type="dcterms:W3CDTF">2001-07-27T14:29:20Z</dcterms:created>
  <dcterms:modified xsi:type="dcterms:W3CDTF">2021-03-07T02:11:08Z</dcterms:modified>
</cp:coreProperties>
</file>