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474" r:id="rId2"/>
    <p:sldId id="946" r:id="rId3"/>
    <p:sldId id="1025" r:id="rId4"/>
    <p:sldId id="1026" r:id="rId5"/>
    <p:sldId id="1027" r:id="rId6"/>
    <p:sldId id="1028" r:id="rId7"/>
    <p:sldId id="1030" r:id="rId8"/>
    <p:sldId id="1031" r:id="rId9"/>
    <p:sldId id="1032" r:id="rId10"/>
    <p:sldId id="1033" r:id="rId11"/>
    <p:sldId id="1036" r:id="rId12"/>
    <p:sldId id="1035" r:id="rId13"/>
  </p:sldIdLst>
  <p:sldSz cx="9445625" cy="7562850"/>
  <p:notesSz cx="7102475" cy="8991600"/>
  <p:defaultTextStyle>
    <a:defPPr>
      <a:defRPr lang="en-US"/>
    </a:defPPr>
    <a:lvl1pPr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1pPr>
    <a:lvl2pPr marL="4556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2pPr>
    <a:lvl3pPr marL="9128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3pPr>
    <a:lvl4pPr marL="13700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4pPr>
    <a:lvl5pPr marL="1827213" indent="1588" algn="l" rtl="0" eaLnBrk="0" fontAlgn="base" hangingPunct="0">
      <a:spcBef>
        <a:spcPct val="0"/>
      </a:spcBef>
      <a:spcAft>
        <a:spcPct val="0"/>
      </a:spcAft>
      <a:defRPr sz="4000" b="1" kern="1200">
        <a:solidFill>
          <a:schemeClr val="tx1"/>
        </a:solidFill>
        <a:latin typeface="Times New Roman" charset="0"/>
        <a:ea typeface="ＭＳ Ｐゴシック" charset="-128"/>
        <a:cs typeface="+mn-cs"/>
      </a:defRPr>
    </a:lvl5pPr>
    <a:lvl6pPr marL="2286000" algn="l" defTabSz="914400" rtl="0" eaLnBrk="1" latinLnBrk="0" hangingPunct="1">
      <a:defRPr sz="4000" b="1" kern="1200">
        <a:solidFill>
          <a:schemeClr val="tx1"/>
        </a:solidFill>
        <a:latin typeface="Times New Roman" charset="0"/>
        <a:ea typeface="ＭＳ Ｐゴシック" charset="-128"/>
        <a:cs typeface="+mn-cs"/>
      </a:defRPr>
    </a:lvl6pPr>
    <a:lvl7pPr marL="2743200" algn="l" defTabSz="914400" rtl="0" eaLnBrk="1" latinLnBrk="0" hangingPunct="1">
      <a:defRPr sz="4000" b="1" kern="1200">
        <a:solidFill>
          <a:schemeClr val="tx1"/>
        </a:solidFill>
        <a:latin typeface="Times New Roman" charset="0"/>
        <a:ea typeface="ＭＳ Ｐゴシック" charset="-128"/>
        <a:cs typeface="+mn-cs"/>
      </a:defRPr>
    </a:lvl7pPr>
    <a:lvl8pPr marL="3200400" algn="l" defTabSz="914400" rtl="0" eaLnBrk="1" latinLnBrk="0" hangingPunct="1">
      <a:defRPr sz="4000" b="1" kern="1200">
        <a:solidFill>
          <a:schemeClr val="tx1"/>
        </a:solidFill>
        <a:latin typeface="Times New Roman" charset="0"/>
        <a:ea typeface="ＭＳ Ｐゴシック" charset="-128"/>
        <a:cs typeface="+mn-cs"/>
      </a:defRPr>
    </a:lvl8pPr>
    <a:lvl9pPr marL="3657600" algn="l" defTabSz="914400" rtl="0" eaLnBrk="1" latinLnBrk="0" hangingPunct="1">
      <a:defRPr sz="4000" b="1"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400">
          <p15:clr>
            <a:srgbClr val="A4A3A4"/>
          </p15:clr>
        </p15:guide>
        <p15:guide id="2" pos="2975">
          <p15:clr>
            <a:srgbClr val="A4A3A4"/>
          </p15:clr>
        </p15:guide>
      </p15:sldGuideLst>
    </p:ext>
    <p:ext uri="{2D200454-40CA-4A62-9FC3-DE9A4176ACB9}">
      <p15:notesGuideLst xmlns:p15="http://schemas.microsoft.com/office/powerpoint/2012/main">
        <p15:guide id="1" orient="horz" pos="2832">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D8A300"/>
    <a:srgbClr val="FFFF66"/>
    <a:srgbClr val="CC3399"/>
    <a:srgbClr val="660033"/>
    <a:srgbClr val="FFCC00"/>
    <a:srgbClr val="FF66CC"/>
    <a:srgbClr val="33CC33"/>
    <a:srgbClr val="0000F3"/>
    <a:srgbClr val="0000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99"/>
    <p:restoredTop sz="94565"/>
  </p:normalViewPr>
  <p:slideViewPr>
    <p:cSldViewPr>
      <p:cViewPr varScale="1">
        <p:scale>
          <a:sx n="102" d="100"/>
          <a:sy n="102" d="100"/>
        </p:scale>
        <p:origin x="1312" y="192"/>
      </p:cViewPr>
      <p:guideLst>
        <p:guide orient="horz" pos="2400"/>
        <p:guide pos="2975"/>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928" y="-104"/>
      </p:cViewPr>
      <p:guideLst>
        <p:guide orient="horz" pos="2832"/>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78163" cy="4492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47107" name="Rectangle 3"/>
          <p:cNvSpPr>
            <a:spLocks noGrp="1" noChangeArrowheads="1"/>
          </p:cNvSpPr>
          <p:nvPr>
            <p:ph type="dt" sz="quarter" idx="1"/>
          </p:nvPr>
        </p:nvSpPr>
        <p:spPr bwMode="auto">
          <a:xfrm>
            <a:off x="4024313" y="0"/>
            <a:ext cx="3078162" cy="4492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a:ea typeface="ＭＳ Ｐゴシック" charset="0"/>
                <a:cs typeface="+mn-cs"/>
              </a:defRPr>
            </a:lvl1pPr>
          </a:lstStyle>
          <a:p>
            <a:pPr>
              <a:defRPr/>
            </a:pPr>
            <a:endParaRPr lang="en-US"/>
          </a:p>
        </p:txBody>
      </p:sp>
      <p:sp>
        <p:nvSpPr>
          <p:cNvPr id="47108" name="Rectangle 4"/>
          <p:cNvSpPr>
            <a:spLocks noGrp="1" noChangeArrowheads="1"/>
          </p:cNvSpPr>
          <p:nvPr>
            <p:ph type="ftr" sz="quarter" idx="2"/>
          </p:nvPr>
        </p:nvSpPr>
        <p:spPr bwMode="auto">
          <a:xfrm>
            <a:off x="0" y="8542338"/>
            <a:ext cx="3078163" cy="4492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47109" name="Rectangle 5"/>
          <p:cNvSpPr>
            <a:spLocks noGrp="1" noChangeArrowheads="1"/>
          </p:cNvSpPr>
          <p:nvPr>
            <p:ph type="sldNum" sz="quarter" idx="3"/>
          </p:nvPr>
        </p:nvSpPr>
        <p:spPr bwMode="auto">
          <a:xfrm>
            <a:off x="4024313" y="8542338"/>
            <a:ext cx="3078162" cy="4492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07465A01-502D-514C-BF27-1EDA220E8484}" type="slidenum">
              <a:rPr lang="en-US" altLang="en-US"/>
              <a:pPr/>
              <a:t>‹#›</a:t>
            </a:fld>
            <a:endParaRPr lang="en-US" altLang="en-US"/>
          </a:p>
        </p:txBody>
      </p:sp>
    </p:spTree>
    <p:extLst>
      <p:ext uri="{BB962C8B-B14F-4D97-AF65-F5344CB8AC3E}">
        <p14:creationId xmlns:p14="http://schemas.microsoft.com/office/powerpoint/2010/main" val="554567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492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28675" name="Rectangle 3"/>
          <p:cNvSpPr>
            <a:spLocks noGrp="1" noChangeArrowheads="1"/>
          </p:cNvSpPr>
          <p:nvPr>
            <p:ph type="dt" idx="1"/>
          </p:nvPr>
        </p:nvSpPr>
        <p:spPr bwMode="auto">
          <a:xfrm>
            <a:off x="4024313" y="0"/>
            <a:ext cx="3078162" cy="4492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a:ea typeface="ＭＳ Ｐゴシック" charset="0"/>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446213" y="674688"/>
            <a:ext cx="4211637" cy="33718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8677" name="Rectangle 5"/>
          <p:cNvSpPr>
            <a:spLocks noGrp="1" noChangeArrowheads="1"/>
          </p:cNvSpPr>
          <p:nvPr>
            <p:ph type="body" sz="quarter" idx="3"/>
          </p:nvPr>
        </p:nvSpPr>
        <p:spPr bwMode="auto">
          <a:xfrm>
            <a:off x="947738" y="4270375"/>
            <a:ext cx="5207000" cy="404653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542338"/>
            <a:ext cx="3078163" cy="4492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b="0">
                <a:ea typeface="ＭＳ Ｐゴシック" charset="0"/>
                <a:cs typeface="+mn-cs"/>
              </a:defRPr>
            </a:lvl1pPr>
          </a:lstStyle>
          <a:p>
            <a:pPr>
              <a:defRPr/>
            </a:pPr>
            <a:endParaRPr lang="en-US"/>
          </a:p>
        </p:txBody>
      </p:sp>
      <p:sp>
        <p:nvSpPr>
          <p:cNvPr id="28679" name="Rectangle 7"/>
          <p:cNvSpPr>
            <a:spLocks noGrp="1" noChangeArrowheads="1"/>
          </p:cNvSpPr>
          <p:nvPr>
            <p:ph type="sldNum" sz="quarter" idx="5"/>
          </p:nvPr>
        </p:nvSpPr>
        <p:spPr bwMode="auto">
          <a:xfrm>
            <a:off x="4024313" y="8542338"/>
            <a:ext cx="3078162" cy="4492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9A4660B6-3BD9-2E4A-85C9-8AF732A0F233}" type="slidenum">
              <a:rPr lang="en-US" altLang="en-US"/>
              <a:pPr/>
              <a:t>‹#›</a:t>
            </a:fld>
            <a:endParaRPr lang="en-US" altLang="en-US"/>
          </a:p>
        </p:txBody>
      </p:sp>
    </p:spTree>
    <p:extLst>
      <p:ext uri="{BB962C8B-B14F-4D97-AF65-F5344CB8AC3E}">
        <p14:creationId xmlns:p14="http://schemas.microsoft.com/office/powerpoint/2010/main" val="1250804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5731" algn="l" defTabSz="457146" rtl="0" eaLnBrk="1" latinLnBrk="0" hangingPunct="1">
      <a:defRPr sz="1200" kern="1200">
        <a:solidFill>
          <a:schemeClr val="tx1"/>
        </a:solidFill>
        <a:latin typeface="+mn-lt"/>
        <a:ea typeface="+mn-ea"/>
        <a:cs typeface="+mn-cs"/>
      </a:defRPr>
    </a:lvl6pPr>
    <a:lvl7pPr marL="2742877" algn="l" defTabSz="457146" rtl="0" eaLnBrk="1" latinLnBrk="0" hangingPunct="1">
      <a:defRPr sz="1200" kern="1200">
        <a:solidFill>
          <a:schemeClr val="tx1"/>
        </a:solidFill>
        <a:latin typeface="+mn-lt"/>
        <a:ea typeface="+mn-ea"/>
        <a:cs typeface="+mn-cs"/>
      </a:defRPr>
    </a:lvl7pPr>
    <a:lvl8pPr marL="3200023" algn="l" defTabSz="457146" rtl="0" eaLnBrk="1" latinLnBrk="0" hangingPunct="1">
      <a:defRPr sz="1200" kern="1200">
        <a:solidFill>
          <a:schemeClr val="tx1"/>
        </a:solidFill>
        <a:latin typeface="+mn-lt"/>
        <a:ea typeface="+mn-ea"/>
        <a:cs typeface="+mn-cs"/>
      </a:defRPr>
    </a:lvl8pPr>
    <a:lvl9pPr marL="3657169" algn="l" defTabSz="4571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DDCF54A4-6F78-3B44-927A-1BF878FA8F20}" type="slidenum">
              <a:rPr lang="en-US" altLang="en-US" sz="1200" b="0"/>
              <a:pPr/>
              <a:t>1</a:t>
            </a:fld>
            <a:endParaRPr lang="en-US" altLang="en-US" sz="1200" b="0"/>
          </a:p>
        </p:txBody>
      </p:sp>
      <p:sp>
        <p:nvSpPr>
          <p:cNvPr id="322562" name="Rectangle 2"/>
          <p:cNvSpPr>
            <a:spLocks noGrp="1" noRot="1" noChangeAspect="1" noChangeArrowheads="1" noTextEdit="1"/>
          </p:cNvSpPr>
          <p:nvPr>
            <p:ph type="sldImg"/>
          </p:nvPr>
        </p:nvSpPr>
        <p:spPr>
          <a:xfrm>
            <a:off x="1447800" y="674688"/>
            <a:ext cx="4210050" cy="3371850"/>
          </a:xfrm>
          <a:ln/>
          <a:extLst>
            <a:ext uri="{FAA26D3D-D897-4be2-8F04-BA451C77F1D7}">
              <ma14:placeholderFlag xmlns="" xmlns:ma14="http://schemas.microsoft.com/office/mac/drawingml/2011/main" val="1"/>
            </a:ext>
          </a:extLst>
        </p:spPr>
      </p:sp>
      <p:sp>
        <p:nvSpPr>
          <p:cNvPr id="322563" name="Rectangle 3"/>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534120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10</a:t>
            </a:fld>
            <a:endParaRPr lang="en-US" altLang="en-US" sz="1200" b="0"/>
          </a:p>
        </p:txBody>
      </p:sp>
    </p:spTree>
    <p:extLst>
      <p:ext uri="{BB962C8B-B14F-4D97-AF65-F5344CB8AC3E}">
        <p14:creationId xmlns:p14="http://schemas.microsoft.com/office/powerpoint/2010/main" val="3365843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11</a:t>
            </a:fld>
            <a:endParaRPr lang="en-US" altLang="en-US" sz="1200" b="0"/>
          </a:p>
        </p:txBody>
      </p:sp>
    </p:spTree>
    <p:extLst>
      <p:ext uri="{BB962C8B-B14F-4D97-AF65-F5344CB8AC3E}">
        <p14:creationId xmlns:p14="http://schemas.microsoft.com/office/powerpoint/2010/main" val="1469881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12</a:t>
            </a:fld>
            <a:endParaRPr lang="en-US" altLang="en-US" sz="1200" b="0"/>
          </a:p>
        </p:txBody>
      </p:sp>
    </p:spTree>
    <p:extLst>
      <p:ext uri="{BB962C8B-B14F-4D97-AF65-F5344CB8AC3E}">
        <p14:creationId xmlns:p14="http://schemas.microsoft.com/office/powerpoint/2010/main" val="334832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2</a:t>
            </a:fld>
            <a:endParaRPr lang="en-US" altLang="en-US" sz="1200" b="0"/>
          </a:p>
        </p:txBody>
      </p:sp>
    </p:spTree>
    <p:extLst>
      <p:ext uri="{BB962C8B-B14F-4D97-AF65-F5344CB8AC3E}">
        <p14:creationId xmlns:p14="http://schemas.microsoft.com/office/powerpoint/2010/main" val="95769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3</a:t>
            </a:fld>
            <a:endParaRPr lang="en-US" altLang="en-US" sz="1200" b="0"/>
          </a:p>
        </p:txBody>
      </p:sp>
    </p:spTree>
    <p:extLst>
      <p:ext uri="{BB962C8B-B14F-4D97-AF65-F5344CB8AC3E}">
        <p14:creationId xmlns:p14="http://schemas.microsoft.com/office/powerpoint/2010/main" val="825478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4</a:t>
            </a:fld>
            <a:endParaRPr lang="en-US" altLang="en-US" sz="1200" b="0"/>
          </a:p>
        </p:txBody>
      </p:sp>
    </p:spTree>
    <p:extLst>
      <p:ext uri="{BB962C8B-B14F-4D97-AF65-F5344CB8AC3E}">
        <p14:creationId xmlns:p14="http://schemas.microsoft.com/office/powerpoint/2010/main" val="171795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5</a:t>
            </a:fld>
            <a:endParaRPr lang="en-US" altLang="en-US" sz="1200" b="0"/>
          </a:p>
        </p:txBody>
      </p:sp>
    </p:spTree>
    <p:extLst>
      <p:ext uri="{BB962C8B-B14F-4D97-AF65-F5344CB8AC3E}">
        <p14:creationId xmlns:p14="http://schemas.microsoft.com/office/powerpoint/2010/main" val="320315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6</a:t>
            </a:fld>
            <a:endParaRPr lang="en-US" altLang="en-US" sz="1200" b="0"/>
          </a:p>
        </p:txBody>
      </p:sp>
    </p:spTree>
    <p:extLst>
      <p:ext uri="{BB962C8B-B14F-4D97-AF65-F5344CB8AC3E}">
        <p14:creationId xmlns:p14="http://schemas.microsoft.com/office/powerpoint/2010/main" val="351298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7</a:t>
            </a:fld>
            <a:endParaRPr lang="en-US" altLang="en-US" sz="1200" b="0"/>
          </a:p>
        </p:txBody>
      </p:sp>
    </p:spTree>
    <p:extLst>
      <p:ext uri="{BB962C8B-B14F-4D97-AF65-F5344CB8AC3E}">
        <p14:creationId xmlns:p14="http://schemas.microsoft.com/office/powerpoint/2010/main" val="3779997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8</a:t>
            </a:fld>
            <a:endParaRPr lang="en-US" altLang="en-US" sz="1200" b="0"/>
          </a:p>
        </p:txBody>
      </p:sp>
    </p:spTree>
    <p:extLst>
      <p:ext uri="{BB962C8B-B14F-4D97-AF65-F5344CB8AC3E}">
        <p14:creationId xmlns:p14="http://schemas.microsoft.com/office/powerpoint/2010/main" val="250268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800" dirty="0"/>
          </a:p>
        </p:txBody>
      </p:sp>
      <p:sp>
        <p:nvSpPr>
          <p:cNvPr id="4" name="Slide Number Placehold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4000" b="1">
                <a:solidFill>
                  <a:schemeClr val="tx1"/>
                </a:solidFill>
                <a:latin typeface="Times New Roman" charset="0"/>
                <a:ea typeface="ＭＳ Ｐゴシック" charset="-128"/>
              </a:defRPr>
            </a:lvl1pPr>
            <a:lvl2pPr marL="742950" indent="-285750">
              <a:defRPr sz="4000" b="1">
                <a:solidFill>
                  <a:schemeClr val="tx1"/>
                </a:solidFill>
                <a:latin typeface="Times New Roman" charset="0"/>
                <a:ea typeface="ＭＳ Ｐゴシック" charset="-128"/>
              </a:defRPr>
            </a:lvl2pPr>
            <a:lvl3pPr marL="1143000" indent="-228600">
              <a:defRPr sz="4000" b="1">
                <a:solidFill>
                  <a:schemeClr val="tx1"/>
                </a:solidFill>
                <a:latin typeface="Times New Roman" charset="0"/>
                <a:ea typeface="ＭＳ Ｐゴシック" charset="-128"/>
              </a:defRPr>
            </a:lvl3pPr>
            <a:lvl4pPr marL="1600200" indent="-228600">
              <a:defRPr sz="4000" b="1">
                <a:solidFill>
                  <a:schemeClr val="tx1"/>
                </a:solidFill>
                <a:latin typeface="Times New Roman" charset="0"/>
                <a:ea typeface="ＭＳ Ｐゴシック" charset="-128"/>
              </a:defRPr>
            </a:lvl4pPr>
            <a:lvl5pPr marL="2057400" indent="-228600">
              <a:defRPr sz="4000" b="1">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4000" b="1">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4000" b="1">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4000" b="1">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4000" b="1">
                <a:solidFill>
                  <a:schemeClr val="tx1"/>
                </a:solidFill>
                <a:latin typeface="Times New Roman" charset="0"/>
                <a:ea typeface="ＭＳ Ｐゴシック" charset="-128"/>
              </a:defRPr>
            </a:lvl9pPr>
          </a:lstStyle>
          <a:p>
            <a:fld id="{3AB674E2-0D39-AC4C-9B86-629C6AF8F3B6}" type="slidenum">
              <a:rPr lang="en-US" altLang="en-US" sz="1200" b="0"/>
              <a:pPr/>
              <a:t>9</a:t>
            </a:fld>
            <a:endParaRPr lang="en-US" altLang="en-US" sz="1200" b="0"/>
          </a:p>
        </p:txBody>
      </p:sp>
    </p:spTree>
    <p:extLst>
      <p:ext uri="{BB962C8B-B14F-4D97-AF65-F5344CB8AC3E}">
        <p14:creationId xmlns:p14="http://schemas.microsoft.com/office/powerpoint/2010/main" val="1452395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8025" y="2349500"/>
            <a:ext cx="8029575" cy="1620839"/>
          </a:xfrm>
        </p:spPr>
        <p:txBody>
          <a:bodyPr/>
          <a:lstStyle/>
          <a:p>
            <a:r>
              <a:rPr lang="en-US"/>
              <a:t>Click to edit Master title style</a:t>
            </a:r>
          </a:p>
        </p:txBody>
      </p:sp>
      <p:sp>
        <p:nvSpPr>
          <p:cNvPr id="3" name="Subtitle 2"/>
          <p:cNvSpPr>
            <a:spLocks noGrp="1"/>
          </p:cNvSpPr>
          <p:nvPr>
            <p:ph type="subTitle" idx="1"/>
          </p:nvPr>
        </p:nvSpPr>
        <p:spPr>
          <a:xfrm>
            <a:off x="1417638" y="4286251"/>
            <a:ext cx="6611938" cy="1931988"/>
          </a:xfrm>
        </p:spPr>
        <p:txBody>
          <a:bodyPr/>
          <a:lstStyle>
            <a:lvl1pPr marL="0" indent="0" algn="ctr">
              <a:buNone/>
              <a:defRPr/>
            </a:lvl1pPr>
            <a:lvl2pPr marL="457146" indent="0" algn="ctr">
              <a:buNone/>
              <a:defRPr/>
            </a:lvl2pPr>
            <a:lvl3pPr marL="914293" indent="0" algn="ctr">
              <a:buNone/>
              <a:defRPr/>
            </a:lvl3pPr>
            <a:lvl4pPr marL="1371438" indent="0" algn="ctr">
              <a:buNone/>
              <a:defRPr/>
            </a:lvl4pPr>
            <a:lvl5pPr marL="1828585" indent="0" algn="ctr">
              <a:buNone/>
              <a:defRPr/>
            </a:lvl5pPr>
            <a:lvl6pPr marL="2285731" indent="0" algn="ctr">
              <a:buNone/>
              <a:defRPr/>
            </a:lvl6pPr>
            <a:lvl7pPr marL="2742877" indent="0" algn="ctr">
              <a:buNone/>
              <a:defRPr/>
            </a:lvl7pPr>
            <a:lvl8pPr marL="3200023" indent="0" algn="ctr">
              <a:buNone/>
              <a:defRPr/>
            </a:lvl8pPr>
            <a:lvl9pPr marL="365716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C9A8294-D97C-9245-97E4-D763DDC8372A}" type="slidenum">
              <a:rPr lang="en-US" altLang="en-US"/>
              <a:pPr/>
              <a:t>‹#›</a:t>
            </a:fld>
            <a:endParaRPr lang="en-US" altLang="en-US"/>
          </a:p>
        </p:txBody>
      </p:sp>
    </p:spTree>
    <p:extLst>
      <p:ext uri="{BB962C8B-B14F-4D97-AF65-F5344CB8AC3E}">
        <p14:creationId xmlns:p14="http://schemas.microsoft.com/office/powerpoint/2010/main" val="699175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402738-15D1-594A-87E1-24D35971EF0E}" type="slidenum">
              <a:rPr lang="en-US" altLang="en-US"/>
              <a:pPr/>
              <a:t>‹#›</a:t>
            </a:fld>
            <a:endParaRPr lang="en-US" altLang="en-US"/>
          </a:p>
        </p:txBody>
      </p:sp>
    </p:spTree>
    <p:extLst>
      <p:ext uri="{BB962C8B-B14F-4D97-AF65-F5344CB8AC3E}">
        <p14:creationId xmlns:p14="http://schemas.microsoft.com/office/powerpoint/2010/main" val="9504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1000" y="671512"/>
            <a:ext cx="2006600"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8026" y="671512"/>
            <a:ext cx="5870575"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582DC38-2ABE-5E45-90C4-470C79C267F8}" type="slidenum">
              <a:rPr lang="en-US" altLang="en-US"/>
              <a:pPr/>
              <a:t>‹#›</a:t>
            </a:fld>
            <a:endParaRPr lang="en-US" altLang="en-US"/>
          </a:p>
        </p:txBody>
      </p:sp>
    </p:spTree>
    <p:extLst>
      <p:ext uri="{BB962C8B-B14F-4D97-AF65-F5344CB8AC3E}">
        <p14:creationId xmlns:p14="http://schemas.microsoft.com/office/powerpoint/2010/main" val="39650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06A39A7-F5BE-7347-9556-C6A169B8778D}" type="slidenum">
              <a:rPr lang="en-US" altLang="en-US"/>
              <a:pPr/>
              <a:t>‹#›</a:t>
            </a:fld>
            <a:endParaRPr lang="en-US" altLang="en-US"/>
          </a:p>
        </p:txBody>
      </p:sp>
    </p:spTree>
    <p:extLst>
      <p:ext uri="{BB962C8B-B14F-4D97-AF65-F5344CB8AC3E}">
        <p14:creationId xmlns:p14="http://schemas.microsoft.com/office/powerpoint/2010/main" val="5338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6126" y="4859339"/>
            <a:ext cx="8029575"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46126" y="3205163"/>
            <a:ext cx="8029575" cy="1654175"/>
          </a:xfrm>
        </p:spPr>
        <p:txBody>
          <a:bodyPr anchor="b"/>
          <a:lstStyle>
            <a:lvl1pPr marL="0" indent="0">
              <a:buNone/>
              <a:defRPr sz="2000"/>
            </a:lvl1pPr>
            <a:lvl2pPr marL="457146" indent="0">
              <a:buNone/>
              <a:defRPr sz="1800"/>
            </a:lvl2pPr>
            <a:lvl3pPr marL="914293" indent="0">
              <a:buNone/>
              <a:defRPr sz="1600"/>
            </a:lvl3pPr>
            <a:lvl4pPr marL="1371438" indent="0">
              <a:buNone/>
              <a:defRPr sz="1400"/>
            </a:lvl4pPr>
            <a:lvl5pPr marL="1828585" indent="0">
              <a:buNone/>
              <a:defRPr sz="1400"/>
            </a:lvl5pPr>
            <a:lvl6pPr marL="2285731" indent="0">
              <a:buNone/>
              <a:defRPr sz="1400"/>
            </a:lvl6pPr>
            <a:lvl7pPr marL="2742877" indent="0">
              <a:buNone/>
              <a:defRPr sz="1400"/>
            </a:lvl7pPr>
            <a:lvl8pPr marL="3200023" indent="0">
              <a:buNone/>
              <a:defRPr sz="1400"/>
            </a:lvl8pPr>
            <a:lvl9pPr marL="365716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3D27179-947D-914A-AB6C-652548A5645E}" type="slidenum">
              <a:rPr lang="en-US" altLang="en-US"/>
              <a:pPr/>
              <a:t>‹#›</a:t>
            </a:fld>
            <a:endParaRPr lang="en-US" altLang="en-US"/>
          </a:p>
        </p:txBody>
      </p:sp>
    </p:spTree>
    <p:extLst>
      <p:ext uri="{BB962C8B-B14F-4D97-AF65-F5344CB8AC3E}">
        <p14:creationId xmlns:p14="http://schemas.microsoft.com/office/powerpoint/2010/main" val="168397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8025" y="2184401"/>
            <a:ext cx="3938588"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99014" y="2184401"/>
            <a:ext cx="3938587" cy="4538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CFFFB4A-05F2-5D4A-8061-21B6F0BBC43D}" type="slidenum">
              <a:rPr lang="en-US" altLang="en-US"/>
              <a:pPr/>
              <a:t>‹#›</a:t>
            </a:fld>
            <a:endParaRPr lang="en-US" altLang="en-US"/>
          </a:p>
        </p:txBody>
      </p:sp>
    </p:spTree>
    <p:extLst>
      <p:ext uri="{BB962C8B-B14F-4D97-AF65-F5344CB8AC3E}">
        <p14:creationId xmlns:p14="http://schemas.microsoft.com/office/powerpoint/2010/main" val="94366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3075" y="303213"/>
            <a:ext cx="8501063" cy="1260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3075" y="1692276"/>
            <a:ext cx="4171950" cy="706438"/>
          </a:xfrm>
        </p:spPr>
        <p:txBody>
          <a:bodyPr anchor="b"/>
          <a:lstStyle>
            <a:lvl1pPr marL="0" indent="0">
              <a:buNone/>
              <a:defRPr sz="2400" b="1"/>
            </a:lvl1pPr>
            <a:lvl2pPr marL="457146" indent="0">
              <a:buNone/>
              <a:defRPr sz="2000" b="1"/>
            </a:lvl2pPr>
            <a:lvl3pPr marL="914293" indent="0">
              <a:buNone/>
              <a:defRPr sz="1800" b="1"/>
            </a:lvl3pPr>
            <a:lvl4pPr marL="1371438" indent="0">
              <a:buNone/>
              <a:defRPr sz="1600" b="1"/>
            </a:lvl4pPr>
            <a:lvl5pPr marL="1828585" indent="0">
              <a:buNone/>
              <a:defRPr sz="1600" b="1"/>
            </a:lvl5pPr>
            <a:lvl6pPr marL="2285731" indent="0">
              <a:buNone/>
              <a:defRPr sz="1600" b="1"/>
            </a:lvl6pPr>
            <a:lvl7pPr marL="2742877" indent="0">
              <a:buNone/>
              <a:defRPr sz="1600" b="1"/>
            </a:lvl7pPr>
            <a:lvl8pPr marL="3200023" indent="0">
              <a:buNone/>
              <a:defRPr sz="1600" b="1"/>
            </a:lvl8pPr>
            <a:lvl9pPr marL="3657169" indent="0">
              <a:buNone/>
              <a:defRPr sz="1600" b="1"/>
            </a:lvl9pPr>
          </a:lstStyle>
          <a:p>
            <a:pPr lvl="0"/>
            <a:r>
              <a:rPr lang="en-US"/>
              <a:t>Click to edit Master text styles</a:t>
            </a:r>
          </a:p>
        </p:txBody>
      </p:sp>
      <p:sp>
        <p:nvSpPr>
          <p:cNvPr id="4" name="Content Placeholder 3"/>
          <p:cNvSpPr>
            <a:spLocks noGrp="1"/>
          </p:cNvSpPr>
          <p:nvPr>
            <p:ph sz="half" idx="2"/>
          </p:nvPr>
        </p:nvSpPr>
        <p:spPr>
          <a:xfrm>
            <a:off x="473075" y="2398714"/>
            <a:ext cx="4171950"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99014" y="1692276"/>
            <a:ext cx="4175125" cy="706438"/>
          </a:xfrm>
        </p:spPr>
        <p:txBody>
          <a:bodyPr anchor="b"/>
          <a:lstStyle>
            <a:lvl1pPr marL="0" indent="0">
              <a:buNone/>
              <a:defRPr sz="2400" b="1"/>
            </a:lvl1pPr>
            <a:lvl2pPr marL="457146" indent="0">
              <a:buNone/>
              <a:defRPr sz="2000" b="1"/>
            </a:lvl2pPr>
            <a:lvl3pPr marL="914293" indent="0">
              <a:buNone/>
              <a:defRPr sz="1800" b="1"/>
            </a:lvl3pPr>
            <a:lvl4pPr marL="1371438" indent="0">
              <a:buNone/>
              <a:defRPr sz="1600" b="1"/>
            </a:lvl4pPr>
            <a:lvl5pPr marL="1828585" indent="0">
              <a:buNone/>
              <a:defRPr sz="1600" b="1"/>
            </a:lvl5pPr>
            <a:lvl6pPr marL="2285731" indent="0">
              <a:buNone/>
              <a:defRPr sz="1600" b="1"/>
            </a:lvl6pPr>
            <a:lvl7pPr marL="2742877" indent="0">
              <a:buNone/>
              <a:defRPr sz="1600" b="1"/>
            </a:lvl7pPr>
            <a:lvl8pPr marL="3200023" indent="0">
              <a:buNone/>
              <a:defRPr sz="1600" b="1"/>
            </a:lvl8pPr>
            <a:lvl9pPr marL="365716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99014" y="2398714"/>
            <a:ext cx="4175125" cy="43576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79C79F0-6686-1C4A-B99C-1207C57EB1F8}" type="slidenum">
              <a:rPr lang="en-US" altLang="en-US"/>
              <a:pPr/>
              <a:t>‹#›</a:t>
            </a:fld>
            <a:endParaRPr lang="en-US" altLang="en-US"/>
          </a:p>
        </p:txBody>
      </p:sp>
    </p:spTree>
    <p:extLst>
      <p:ext uri="{BB962C8B-B14F-4D97-AF65-F5344CB8AC3E}">
        <p14:creationId xmlns:p14="http://schemas.microsoft.com/office/powerpoint/2010/main" val="1023577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2DDF6A2-A560-1D45-B334-CCC2CC7D905A}" type="slidenum">
              <a:rPr lang="en-US" altLang="en-US"/>
              <a:pPr/>
              <a:t>‹#›</a:t>
            </a:fld>
            <a:endParaRPr lang="en-US" altLang="en-US"/>
          </a:p>
        </p:txBody>
      </p:sp>
    </p:spTree>
    <p:extLst>
      <p:ext uri="{BB962C8B-B14F-4D97-AF65-F5344CB8AC3E}">
        <p14:creationId xmlns:p14="http://schemas.microsoft.com/office/powerpoint/2010/main" val="1924307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460A7A0-4AE9-1C48-AB80-793E5B5AEC08}" type="slidenum">
              <a:rPr lang="en-US" altLang="en-US"/>
              <a:pPr/>
              <a:t>‹#›</a:t>
            </a:fld>
            <a:endParaRPr lang="en-US" altLang="en-US"/>
          </a:p>
        </p:txBody>
      </p:sp>
    </p:spTree>
    <p:extLst>
      <p:ext uri="{BB962C8B-B14F-4D97-AF65-F5344CB8AC3E}">
        <p14:creationId xmlns:p14="http://schemas.microsoft.com/office/powerpoint/2010/main" val="73010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3076" y="301626"/>
            <a:ext cx="3106738" cy="128111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692525" y="301627"/>
            <a:ext cx="5281613" cy="6454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3076" y="1582738"/>
            <a:ext cx="3106738" cy="5173662"/>
          </a:xfrm>
        </p:spPr>
        <p:txBody>
          <a:bodyPr/>
          <a:lstStyle>
            <a:lvl1pPr marL="0" indent="0">
              <a:buNone/>
              <a:defRPr sz="1400"/>
            </a:lvl1pPr>
            <a:lvl2pPr marL="457146" indent="0">
              <a:buNone/>
              <a:defRPr sz="1200"/>
            </a:lvl2pPr>
            <a:lvl3pPr marL="914293" indent="0">
              <a:buNone/>
              <a:defRPr sz="1000"/>
            </a:lvl3pPr>
            <a:lvl4pPr marL="1371438" indent="0">
              <a:buNone/>
              <a:defRPr sz="900"/>
            </a:lvl4pPr>
            <a:lvl5pPr marL="1828585" indent="0">
              <a:buNone/>
              <a:defRPr sz="900"/>
            </a:lvl5pPr>
            <a:lvl6pPr marL="2285731" indent="0">
              <a:buNone/>
              <a:defRPr sz="900"/>
            </a:lvl6pPr>
            <a:lvl7pPr marL="2742877" indent="0">
              <a:buNone/>
              <a:defRPr sz="900"/>
            </a:lvl7pPr>
            <a:lvl8pPr marL="3200023" indent="0">
              <a:buNone/>
              <a:defRPr sz="900"/>
            </a:lvl8pPr>
            <a:lvl9pPr marL="365716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D0E9F0-E158-E048-BB87-602AA5A67E89}" type="slidenum">
              <a:rPr lang="en-US" altLang="en-US"/>
              <a:pPr/>
              <a:t>‹#›</a:t>
            </a:fld>
            <a:endParaRPr lang="en-US" altLang="en-US"/>
          </a:p>
        </p:txBody>
      </p:sp>
    </p:spTree>
    <p:extLst>
      <p:ext uri="{BB962C8B-B14F-4D97-AF65-F5344CB8AC3E}">
        <p14:creationId xmlns:p14="http://schemas.microsoft.com/office/powerpoint/2010/main" val="225681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51025" y="5294314"/>
            <a:ext cx="5667375" cy="62388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51025" y="676275"/>
            <a:ext cx="5667375" cy="4537075"/>
          </a:xfrm>
        </p:spPr>
        <p:txBody>
          <a:bodyPr/>
          <a:lstStyle>
            <a:lvl1pPr marL="0" indent="0">
              <a:buNone/>
              <a:defRPr sz="3200"/>
            </a:lvl1pPr>
            <a:lvl2pPr marL="457146" indent="0">
              <a:buNone/>
              <a:defRPr sz="2800"/>
            </a:lvl2pPr>
            <a:lvl3pPr marL="914293" indent="0">
              <a:buNone/>
              <a:defRPr sz="2400"/>
            </a:lvl3pPr>
            <a:lvl4pPr marL="1371438" indent="0">
              <a:buNone/>
              <a:defRPr sz="2000"/>
            </a:lvl4pPr>
            <a:lvl5pPr marL="1828585" indent="0">
              <a:buNone/>
              <a:defRPr sz="2000"/>
            </a:lvl5pPr>
            <a:lvl6pPr marL="2285731" indent="0">
              <a:buNone/>
              <a:defRPr sz="2000"/>
            </a:lvl6pPr>
            <a:lvl7pPr marL="2742877" indent="0">
              <a:buNone/>
              <a:defRPr sz="2000"/>
            </a:lvl7pPr>
            <a:lvl8pPr marL="3200023" indent="0">
              <a:buNone/>
              <a:defRPr sz="2000"/>
            </a:lvl8pPr>
            <a:lvl9pPr marL="3657169" indent="0">
              <a:buNone/>
              <a:defRPr sz="2000"/>
            </a:lvl9pPr>
          </a:lstStyle>
          <a:p>
            <a:pPr lvl="0"/>
            <a:endParaRPr lang="en-US" noProof="0"/>
          </a:p>
        </p:txBody>
      </p:sp>
      <p:sp>
        <p:nvSpPr>
          <p:cNvPr id="4" name="Text Placeholder 3"/>
          <p:cNvSpPr>
            <a:spLocks noGrp="1"/>
          </p:cNvSpPr>
          <p:nvPr>
            <p:ph type="body" sz="half" idx="2"/>
          </p:nvPr>
        </p:nvSpPr>
        <p:spPr>
          <a:xfrm>
            <a:off x="1851025" y="5918200"/>
            <a:ext cx="5667375" cy="889000"/>
          </a:xfrm>
        </p:spPr>
        <p:txBody>
          <a:bodyPr/>
          <a:lstStyle>
            <a:lvl1pPr marL="0" indent="0">
              <a:buNone/>
              <a:defRPr sz="1400"/>
            </a:lvl1pPr>
            <a:lvl2pPr marL="457146" indent="0">
              <a:buNone/>
              <a:defRPr sz="1200"/>
            </a:lvl2pPr>
            <a:lvl3pPr marL="914293" indent="0">
              <a:buNone/>
              <a:defRPr sz="1000"/>
            </a:lvl3pPr>
            <a:lvl4pPr marL="1371438" indent="0">
              <a:buNone/>
              <a:defRPr sz="900"/>
            </a:lvl4pPr>
            <a:lvl5pPr marL="1828585" indent="0">
              <a:buNone/>
              <a:defRPr sz="900"/>
            </a:lvl5pPr>
            <a:lvl6pPr marL="2285731" indent="0">
              <a:buNone/>
              <a:defRPr sz="900"/>
            </a:lvl6pPr>
            <a:lvl7pPr marL="2742877" indent="0">
              <a:buNone/>
              <a:defRPr sz="900"/>
            </a:lvl7pPr>
            <a:lvl8pPr marL="3200023" indent="0">
              <a:buNone/>
              <a:defRPr sz="900"/>
            </a:lvl8pPr>
            <a:lvl9pPr marL="365716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02A880-C453-B243-B046-C4C2FDD435F1}" type="slidenum">
              <a:rPr lang="en-US" altLang="en-US"/>
              <a:pPr/>
              <a:t>‹#›</a:t>
            </a:fld>
            <a:endParaRPr lang="en-US" altLang="en-US"/>
          </a:p>
        </p:txBody>
      </p:sp>
    </p:spTree>
    <p:extLst>
      <p:ext uri="{BB962C8B-B14F-4D97-AF65-F5344CB8AC3E}">
        <p14:creationId xmlns:p14="http://schemas.microsoft.com/office/powerpoint/2010/main" val="57184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08025" y="671513"/>
            <a:ext cx="8029575" cy="12604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171" tIns="48585" rIns="97171" bIns="48585"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08025" y="2184400"/>
            <a:ext cx="8029575" cy="453866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08025" y="6891338"/>
            <a:ext cx="1968500" cy="50323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defTabSz="971435">
              <a:defRPr sz="1500" b="0">
                <a:ea typeface="ＭＳ Ｐゴシック"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227388" y="6891338"/>
            <a:ext cx="2990850" cy="50323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algn="ctr" defTabSz="971435">
              <a:defRPr sz="1500" b="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769100" y="6891338"/>
            <a:ext cx="1968500" cy="50323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algn="r" defTabSz="969963">
              <a:defRPr sz="1500" b="0"/>
            </a:lvl1pPr>
          </a:lstStyle>
          <a:p>
            <a:fld id="{E7C3E58E-4048-EA4D-BB28-ADDE5A01428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9963" rtl="0" eaLnBrk="0" fontAlgn="base" hangingPunct="0">
        <a:spcBef>
          <a:spcPct val="0"/>
        </a:spcBef>
        <a:spcAft>
          <a:spcPct val="0"/>
        </a:spcAft>
        <a:defRPr sz="4700">
          <a:solidFill>
            <a:schemeClr val="tx2"/>
          </a:solidFill>
          <a:latin typeface="+mj-lt"/>
          <a:ea typeface="+mj-ea"/>
          <a:cs typeface="ＭＳ Ｐゴシック" charset="0"/>
        </a:defRPr>
      </a:lvl1pPr>
      <a:lvl2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2pPr>
      <a:lvl3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3pPr>
      <a:lvl4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4pPr>
      <a:lvl5pPr algn="ctr" defTabSz="969963" rtl="0" eaLnBrk="0" fontAlgn="base" hangingPunct="0">
        <a:spcBef>
          <a:spcPct val="0"/>
        </a:spcBef>
        <a:spcAft>
          <a:spcPct val="0"/>
        </a:spcAft>
        <a:defRPr sz="4700">
          <a:solidFill>
            <a:schemeClr val="tx2"/>
          </a:solidFill>
          <a:latin typeface="Times New Roman" charset="0"/>
          <a:ea typeface="ＭＳ Ｐゴシック" charset="0"/>
          <a:cs typeface="ＭＳ Ｐゴシック" charset="0"/>
        </a:defRPr>
      </a:lvl5pPr>
      <a:lvl6pPr marL="457146" algn="ctr" defTabSz="971435" rtl="0" eaLnBrk="0" fontAlgn="base" hangingPunct="0">
        <a:spcBef>
          <a:spcPct val="0"/>
        </a:spcBef>
        <a:spcAft>
          <a:spcPct val="0"/>
        </a:spcAft>
        <a:defRPr sz="4700">
          <a:solidFill>
            <a:schemeClr val="tx2"/>
          </a:solidFill>
          <a:latin typeface="Times New Roman" charset="0"/>
          <a:ea typeface="ＭＳ Ｐゴシック" charset="0"/>
        </a:defRPr>
      </a:lvl6pPr>
      <a:lvl7pPr marL="914293" algn="ctr" defTabSz="971435" rtl="0" eaLnBrk="0" fontAlgn="base" hangingPunct="0">
        <a:spcBef>
          <a:spcPct val="0"/>
        </a:spcBef>
        <a:spcAft>
          <a:spcPct val="0"/>
        </a:spcAft>
        <a:defRPr sz="4700">
          <a:solidFill>
            <a:schemeClr val="tx2"/>
          </a:solidFill>
          <a:latin typeface="Times New Roman" charset="0"/>
          <a:ea typeface="ＭＳ Ｐゴシック" charset="0"/>
        </a:defRPr>
      </a:lvl7pPr>
      <a:lvl8pPr marL="1371438" algn="ctr" defTabSz="971435" rtl="0" eaLnBrk="0" fontAlgn="base" hangingPunct="0">
        <a:spcBef>
          <a:spcPct val="0"/>
        </a:spcBef>
        <a:spcAft>
          <a:spcPct val="0"/>
        </a:spcAft>
        <a:defRPr sz="4700">
          <a:solidFill>
            <a:schemeClr val="tx2"/>
          </a:solidFill>
          <a:latin typeface="Times New Roman" charset="0"/>
          <a:ea typeface="ＭＳ Ｐゴシック" charset="0"/>
        </a:defRPr>
      </a:lvl8pPr>
      <a:lvl9pPr marL="1828585" algn="ctr" defTabSz="971435" rtl="0" eaLnBrk="0" fontAlgn="base" hangingPunct="0">
        <a:spcBef>
          <a:spcPct val="0"/>
        </a:spcBef>
        <a:spcAft>
          <a:spcPct val="0"/>
        </a:spcAft>
        <a:defRPr sz="4700">
          <a:solidFill>
            <a:schemeClr val="tx2"/>
          </a:solidFill>
          <a:latin typeface="Times New Roman" charset="0"/>
          <a:ea typeface="ＭＳ Ｐゴシック" charset="0"/>
        </a:defRPr>
      </a:lvl9pPr>
    </p:titleStyle>
    <p:bodyStyle>
      <a:lvl1pPr marL="363538" indent="-363538" algn="l" defTabSz="969963" rtl="0" eaLnBrk="0" fontAlgn="base" hangingPunct="0">
        <a:spcBef>
          <a:spcPct val="20000"/>
        </a:spcBef>
        <a:spcAft>
          <a:spcPct val="0"/>
        </a:spcAft>
        <a:buChar char="•"/>
        <a:defRPr sz="3400">
          <a:solidFill>
            <a:schemeClr val="tx1"/>
          </a:solidFill>
          <a:latin typeface="+mn-lt"/>
          <a:ea typeface="+mn-ea"/>
          <a:cs typeface="ＭＳ Ｐゴシック" charset="0"/>
        </a:defRPr>
      </a:lvl1pPr>
      <a:lvl2pPr marL="787400" indent="-301625" algn="l" defTabSz="969963" rtl="0" eaLnBrk="0" fontAlgn="base" hangingPunct="0">
        <a:spcBef>
          <a:spcPct val="20000"/>
        </a:spcBef>
        <a:spcAft>
          <a:spcPct val="0"/>
        </a:spcAft>
        <a:buChar char="–"/>
        <a:defRPr sz="3000">
          <a:solidFill>
            <a:schemeClr val="tx1"/>
          </a:solidFill>
          <a:latin typeface="+mn-lt"/>
          <a:ea typeface="+mn-ea"/>
        </a:defRPr>
      </a:lvl2pPr>
      <a:lvl3pPr marL="1212850" indent="-241300" algn="l" defTabSz="969963" rtl="0" eaLnBrk="0" fontAlgn="base" hangingPunct="0">
        <a:spcBef>
          <a:spcPct val="20000"/>
        </a:spcBef>
        <a:spcAft>
          <a:spcPct val="0"/>
        </a:spcAft>
        <a:buChar char="•"/>
        <a:defRPr sz="2600">
          <a:solidFill>
            <a:schemeClr val="tx1"/>
          </a:solidFill>
          <a:latin typeface="+mn-lt"/>
          <a:ea typeface="+mn-ea"/>
        </a:defRPr>
      </a:lvl3pPr>
      <a:lvl4pPr marL="1698625" indent="-241300" algn="l" defTabSz="969963" rtl="0" eaLnBrk="0" fontAlgn="base" hangingPunct="0">
        <a:spcBef>
          <a:spcPct val="20000"/>
        </a:spcBef>
        <a:spcAft>
          <a:spcPct val="0"/>
        </a:spcAft>
        <a:buChar char="–"/>
        <a:defRPr sz="2100">
          <a:solidFill>
            <a:schemeClr val="tx1"/>
          </a:solidFill>
          <a:latin typeface="+mn-lt"/>
          <a:ea typeface="+mn-ea"/>
        </a:defRPr>
      </a:lvl4pPr>
      <a:lvl5pPr marL="2184400" indent="-241300" algn="l" defTabSz="969963" rtl="0" eaLnBrk="0" fontAlgn="base" hangingPunct="0">
        <a:spcBef>
          <a:spcPct val="20000"/>
        </a:spcBef>
        <a:spcAft>
          <a:spcPct val="0"/>
        </a:spcAft>
        <a:buChar char="»"/>
        <a:defRPr sz="2100">
          <a:solidFill>
            <a:schemeClr val="tx1"/>
          </a:solidFill>
          <a:latin typeface="+mn-lt"/>
          <a:ea typeface="+mn-ea"/>
        </a:defRPr>
      </a:lvl5pPr>
      <a:lvl6pPr marL="2642876" indent="-242859" algn="l" defTabSz="971435" rtl="0" eaLnBrk="0" fontAlgn="base" hangingPunct="0">
        <a:spcBef>
          <a:spcPct val="20000"/>
        </a:spcBef>
        <a:spcAft>
          <a:spcPct val="0"/>
        </a:spcAft>
        <a:buChar char="»"/>
        <a:defRPr sz="2100">
          <a:solidFill>
            <a:schemeClr val="tx1"/>
          </a:solidFill>
          <a:latin typeface="+mn-lt"/>
          <a:ea typeface="+mn-ea"/>
        </a:defRPr>
      </a:lvl6pPr>
      <a:lvl7pPr marL="3100023" indent="-242859" algn="l" defTabSz="971435" rtl="0" eaLnBrk="0" fontAlgn="base" hangingPunct="0">
        <a:spcBef>
          <a:spcPct val="20000"/>
        </a:spcBef>
        <a:spcAft>
          <a:spcPct val="0"/>
        </a:spcAft>
        <a:buChar char="»"/>
        <a:defRPr sz="2100">
          <a:solidFill>
            <a:schemeClr val="tx1"/>
          </a:solidFill>
          <a:latin typeface="+mn-lt"/>
          <a:ea typeface="+mn-ea"/>
        </a:defRPr>
      </a:lvl7pPr>
      <a:lvl8pPr marL="3557169" indent="-242859" algn="l" defTabSz="971435" rtl="0" eaLnBrk="0" fontAlgn="base" hangingPunct="0">
        <a:spcBef>
          <a:spcPct val="20000"/>
        </a:spcBef>
        <a:spcAft>
          <a:spcPct val="0"/>
        </a:spcAft>
        <a:buChar char="»"/>
        <a:defRPr sz="2100">
          <a:solidFill>
            <a:schemeClr val="tx1"/>
          </a:solidFill>
          <a:latin typeface="+mn-lt"/>
          <a:ea typeface="+mn-ea"/>
        </a:defRPr>
      </a:lvl8pPr>
      <a:lvl9pPr marL="4014316" indent="-242859" algn="l" defTabSz="971435" rtl="0" eaLnBrk="0" fontAlgn="base" hangingPunct="0">
        <a:spcBef>
          <a:spcPct val="20000"/>
        </a:spcBef>
        <a:spcAft>
          <a:spcPct val="0"/>
        </a:spcAft>
        <a:buChar char="»"/>
        <a:defRPr sz="2100">
          <a:solidFill>
            <a:schemeClr val="tx1"/>
          </a:solidFill>
          <a:latin typeface="+mn-lt"/>
          <a:ea typeface="+mn-ea"/>
        </a:defRPr>
      </a:lvl9pPr>
    </p:bodyStyle>
    <p:otherStyle>
      <a:defPPr>
        <a:defRPr lang="en-US"/>
      </a:defPPr>
      <a:lvl1pPr marL="0" algn="l" defTabSz="457146" rtl="0" eaLnBrk="1" latinLnBrk="0" hangingPunct="1">
        <a:defRPr sz="1800" kern="1200">
          <a:solidFill>
            <a:schemeClr val="tx1"/>
          </a:solidFill>
          <a:latin typeface="+mn-lt"/>
          <a:ea typeface="+mn-ea"/>
          <a:cs typeface="+mn-cs"/>
        </a:defRPr>
      </a:lvl1pPr>
      <a:lvl2pPr marL="457146" algn="l" defTabSz="457146" rtl="0" eaLnBrk="1" latinLnBrk="0" hangingPunct="1">
        <a:defRPr sz="1800" kern="1200">
          <a:solidFill>
            <a:schemeClr val="tx1"/>
          </a:solidFill>
          <a:latin typeface="+mn-lt"/>
          <a:ea typeface="+mn-ea"/>
          <a:cs typeface="+mn-cs"/>
        </a:defRPr>
      </a:lvl2pPr>
      <a:lvl3pPr marL="914293" algn="l" defTabSz="457146" rtl="0" eaLnBrk="1" latinLnBrk="0" hangingPunct="1">
        <a:defRPr sz="1800" kern="1200">
          <a:solidFill>
            <a:schemeClr val="tx1"/>
          </a:solidFill>
          <a:latin typeface="+mn-lt"/>
          <a:ea typeface="+mn-ea"/>
          <a:cs typeface="+mn-cs"/>
        </a:defRPr>
      </a:lvl3pPr>
      <a:lvl4pPr marL="1371438" algn="l" defTabSz="457146" rtl="0" eaLnBrk="1" latinLnBrk="0" hangingPunct="1">
        <a:defRPr sz="1800" kern="1200">
          <a:solidFill>
            <a:schemeClr val="tx1"/>
          </a:solidFill>
          <a:latin typeface="+mn-lt"/>
          <a:ea typeface="+mn-ea"/>
          <a:cs typeface="+mn-cs"/>
        </a:defRPr>
      </a:lvl4pPr>
      <a:lvl5pPr marL="1828585" algn="l" defTabSz="457146" rtl="0" eaLnBrk="1" latinLnBrk="0" hangingPunct="1">
        <a:defRPr sz="1800" kern="1200">
          <a:solidFill>
            <a:schemeClr val="tx1"/>
          </a:solidFill>
          <a:latin typeface="+mn-lt"/>
          <a:ea typeface="+mn-ea"/>
          <a:cs typeface="+mn-cs"/>
        </a:defRPr>
      </a:lvl5pPr>
      <a:lvl6pPr marL="2285731" algn="l" defTabSz="457146" rtl="0" eaLnBrk="1" latinLnBrk="0" hangingPunct="1">
        <a:defRPr sz="1800" kern="1200">
          <a:solidFill>
            <a:schemeClr val="tx1"/>
          </a:solidFill>
          <a:latin typeface="+mn-lt"/>
          <a:ea typeface="+mn-ea"/>
          <a:cs typeface="+mn-cs"/>
        </a:defRPr>
      </a:lvl6pPr>
      <a:lvl7pPr marL="2742877" algn="l" defTabSz="457146" rtl="0" eaLnBrk="1" latinLnBrk="0" hangingPunct="1">
        <a:defRPr sz="1800" kern="1200">
          <a:solidFill>
            <a:schemeClr val="tx1"/>
          </a:solidFill>
          <a:latin typeface="+mn-lt"/>
          <a:ea typeface="+mn-ea"/>
          <a:cs typeface="+mn-cs"/>
        </a:defRPr>
      </a:lvl7pPr>
      <a:lvl8pPr marL="3200023" algn="l" defTabSz="457146" rtl="0" eaLnBrk="1" latinLnBrk="0" hangingPunct="1">
        <a:defRPr sz="1800" kern="1200">
          <a:solidFill>
            <a:schemeClr val="tx1"/>
          </a:solidFill>
          <a:latin typeface="+mn-lt"/>
          <a:ea typeface="+mn-ea"/>
          <a:cs typeface="+mn-cs"/>
        </a:defRPr>
      </a:lvl8pPr>
      <a:lvl9pPr marL="3657169" algn="l" defTabSz="4571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aa.org/programs-and-communities/professional-development/project-nex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esa.org/earlycareer/resources-2/early-career-mentoring-program/" TargetMode="External"/><Relationship Id="rId4" Type="http://schemas.openxmlformats.org/officeDocument/2006/relationships/hyperlink" Target="https://www.smb.org/mentorship-progr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ctrTitle"/>
          </p:nvPr>
        </p:nvSpPr>
        <p:spPr>
          <a:xfrm>
            <a:off x="503237" y="504825"/>
            <a:ext cx="8335963" cy="1763713"/>
          </a:xfrm>
          <a:extLst>
            <a:ext uri="{909E8E84-426E-40dd-AFC4-6F175D3DCCD1}">
              <a14:hiddenFill xmlns:a14="http://schemas.microsoft.com/office/drawing/2010/main" xmlns="">
                <a:solidFill>
                  <a:srgbClr val="FFFF66"/>
                </a:solidFill>
              </a14:hiddenFill>
            </a:ext>
          </a:extLst>
        </p:spPr>
        <p:txBody>
          <a:bodyPr/>
          <a:lstStyle/>
          <a:p>
            <a:r>
              <a:rPr lang="en-US" sz="4000" b="1" dirty="0"/>
              <a:t>EEB 504 and EEB 607 - Spring 2021 - Careers in Academia: How to Enhance your Chances for Success</a:t>
            </a:r>
          </a:p>
        </p:txBody>
      </p:sp>
      <p:sp>
        <p:nvSpPr>
          <p:cNvPr id="321539" name="Rectangle 3"/>
          <p:cNvSpPr>
            <a:spLocks noGrp="1" noChangeArrowheads="1"/>
          </p:cNvSpPr>
          <p:nvPr>
            <p:ph type="subTitle" idx="1"/>
          </p:nvPr>
        </p:nvSpPr>
        <p:spPr>
          <a:xfrm>
            <a:off x="760412" y="2687637"/>
            <a:ext cx="7924800" cy="1931988"/>
          </a:xfrm>
        </p:spPr>
        <p:txBody>
          <a:bodyPr/>
          <a:lstStyle/>
          <a:p>
            <a:pPr defTabSz="971435">
              <a:defRPr/>
            </a:pPr>
            <a:r>
              <a:rPr lang="en-US" sz="3000" dirty="0">
                <a:cs typeface="+mn-cs"/>
              </a:rPr>
              <a:t>Instructor: Louis J. Gross</a:t>
            </a:r>
          </a:p>
          <a:p>
            <a:pPr defTabSz="971435">
              <a:defRPr/>
            </a:pPr>
            <a:r>
              <a:rPr lang="en-US" sz="3000" dirty="0">
                <a:cs typeface="+mn-cs"/>
              </a:rPr>
              <a:t>Chancellor’s Professor, Departments of Ecology and Evolutionary Biology and Mathematics</a:t>
            </a:r>
          </a:p>
          <a:p>
            <a:pPr defTabSz="971435">
              <a:defRPr/>
            </a:pPr>
            <a:endParaRPr lang="en-US" sz="3000" dirty="0">
              <a:solidFill>
                <a:srgbClr val="FFFF66"/>
              </a:solidFill>
              <a:cs typeface="+mn-cs"/>
            </a:endParaRPr>
          </a:p>
          <a:p>
            <a:pPr defTabSz="971435">
              <a:defRPr/>
            </a:pPr>
            <a:endParaRPr lang="en-US" sz="3000" dirty="0">
              <a:solidFill>
                <a:srgbClr val="CCFF33"/>
              </a:solidFill>
              <a:cs typeface="+mn-cs"/>
            </a:endParaRPr>
          </a:p>
        </p:txBody>
      </p:sp>
      <p:sp>
        <p:nvSpPr>
          <p:cNvPr id="7" name="Rectangle 3">
            <a:extLst>
              <a:ext uri="{FF2B5EF4-FFF2-40B4-BE49-F238E27FC236}">
                <a16:creationId xmlns:a16="http://schemas.microsoft.com/office/drawing/2014/main" id="{521C92CD-30D0-804A-9FFE-9832B240DACD}"/>
              </a:ext>
            </a:extLst>
          </p:cNvPr>
          <p:cNvSpPr txBox="1">
            <a:spLocks noChangeArrowheads="1"/>
          </p:cNvSpPr>
          <p:nvPr/>
        </p:nvSpPr>
        <p:spPr bwMode="auto">
          <a:xfrm>
            <a:off x="1141412" y="4619625"/>
            <a:ext cx="7924800" cy="19319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7171" tIns="48585" rIns="97171" bIns="48585" numCol="1" anchor="t" anchorCtr="0" compatLnSpc="1">
            <a:prstTxWarp prst="textNoShape">
              <a:avLst/>
            </a:prstTxWarp>
          </a:bodyPr>
          <a:lstStyle>
            <a:lvl1pPr marL="0" indent="0" algn="ctr" defTabSz="969963" rtl="0" eaLnBrk="0" fontAlgn="base" hangingPunct="0">
              <a:spcBef>
                <a:spcPct val="20000"/>
              </a:spcBef>
              <a:spcAft>
                <a:spcPct val="0"/>
              </a:spcAft>
              <a:buNone/>
              <a:defRPr sz="3400">
                <a:solidFill>
                  <a:schemeClr val="tx1"/>
                </a:solidFill>
                <a:latin typeface="+mn-lt"/>
                <a:ea typeface="+mn-ea"/>
                <a:cs typeface="ＭＳ Ｐゴシック" charset="0"/>
              </a:defRPr>
            </a:lvl1pPr>
            <a:lvl2pPr marL="457146" indent="0" algn="ctr" defTabSz="969963" rtl="0" eaLnBrk="0" fontAlgn="base" hangingPunct="0">
              <a:spcBef>
                <a:spcPct val="20000"/>
              </a:spcBef>
              <a:spcAft>
                <a:spcPct val="0"/>
              </a:spcAft>
              <a:buNone/>
              <a:defRPr sz="3000">
                <a:solidFill>
                  <a:schemeClr val="tx1"/>
                </a:solidFill>
                <a:latin typeface="+mn-lt"/>
                <a:ea typeface="+mn-ea"/>
              </a:defRPr>
            </a:lvl2pPr>
            <a:lvl3pPr marL="914293" indent="0" algn="ctr" defTabSz="969963" rtl="0" eaLnBrk="0" fontAlgn="base" hangingPunct="0">
              <a:spcBef>
                <a:spcPct val="20000"/>
              </a:spcBef>
              <a:spcAft>
                <a:spcPct val="0"/>
              </a:spcAft>
              <a:buNone/>
              <a:defRPr sz="2600">
                <a:solidFill>
                  <a:schemeClr val="tx1"/>
                </a:solidFill>
                <a:latin typeface="+mn-lt"/>
                <a:ea typeface="+mn-ea"/>
              </a:defRPr>
            </a:lvl3pPr>
            <a:lvl4pPr marL="1371438" indent="0" algn="ctr" defTabSz="969963" rtl="0" eaLnBrk="0" fontAlgn="base" hangingPunct="0">
              <a:spcBef>
                <a:spcPct val="20000"/>
              </a:spcBef>
              <a:spcAft>
                <a:spcPct val="0"/>
              </a:spcAft>
              <a:buNone/>
              <a:defRPr sz="2100">
                <a:solidFill>
                  <a:schemeClr val="tx1"/>
                </a:solidFill>
                <a:latin typeface="+mn-lt"/>
                <a:ea typeface="+mn-ea"/>
              </a:defRPr>
            </a:lvl4pPr>
            <a:lvl5pPr marL="1828585" indent="0" algn="ctr" defTabSz="969963" rtl="0" eaLnBrk="0" fontAlgn="base" hangingPunct="0">
              <a:spcBef>
                <a:spcPct val="20000"/>
              </a:spcBef>
              <a:spcAft>
                <a:spcPct val="0"/>
              </a:spcAft>
              <a:buNone/>
              <a:defRPr sz="2100">
                <a:solidFill>
                  <a:schemeClr val="tx1"/>
                </a:solidFill>
                <a:latin typeface="+mn-lt"/>
                <a:ea typeface="+mn-ea"/>
              </a:defRPr>
            </a:lvl5pPr>
            <a:lvl6pPr marL="2285731" indent="0" algn="ctr" defTabSz="971435" rtl="0" eaLnBrk="0" fontAlgn="base" hangingPunct="0">
              <a:spcBef>
                <a:spcPct val="20000"/>
              </a:spcBef>
              <a:spcAft>
                <a:spcPct val="0"/>
              </a:spcAft>
              <a:buNone/>
              <a:defRPr sz="2100">
                <a:solidFill>
                  <a:schemeClr val="tx1"/>
                </a:solidFill>
                <a:latin typeface="+mn-lt"/>
                <a:ea typeface="+mn-ea"/>
              </a:defRPr>
            </a:lvl6pPr>
            <a:lvl7pPr marL="2742877" indent="0" algn="ctr" defTabSz="971435" rtl="0" eaLnBrk="0" fontAlgn="base" hangingPunct="0">
              <a:spcBef>
                <a:spcPct val="20000"/>
              </a:spcBef>
              <a:spcAft>
                <a:spcPct val="0"/>
              </a:spcAft>
              <a:buNone/>
              <a:defRPr sz="2100">
                <a:solidFill>
                  <a:schemeClr val="tx1"/>
                </a:solidFill>
                <a:latin typeface="+mn-lt"/>
                <a:ea typeface="+mn-ea"/>
              </a:defRPr>
            </a:lvl7pPr>
            <a:lvl8pPr marL="3200023" indent="0" algn="ctr" defTabSz="971435" rtl="0" eaLnBrk="0" fontAlgn="base" hangingPunct="0">
              <a:spcBef>
                <a:spcPct val="20000"/>
              </a:spcBef>
              <a:spcAft>
                <a:spcPct val="0"/>
              </a:spcAft>
              <a:buNone/>
              <a:defRPr sz="2100">
                <a:solidFill>
                  <a:schemeClr val="tx1"/>
                </a:solidFill>
                <a:latin typeface="+mn-lt"/>
                <a:ea typeface="+mn-ea"/>
              </a:defRPr>
            </a:lvl8pPr>
            <a:lvl9pPr marL="3657169" indent="0" algn="ctr" defTabSz="971435" rtl="0" eaLnBrk="0" fontAlgn="base" hangingPunct="0">
              <a:spcBef>
                <a:spcPct val="20000"/>
              </a:spcBef>
              <a:spcAft>
                <a:spcPct val="0"/>
              </a:spcAft>
              <a:buNone/>
              <a:defRPr sz="2100">
                <a:solidFill>
                  <a:schemeClr val="tx1"/>
                </a:solidFill>
                <a:latin typeface="+mn-lt"/>
                <a:ea typeface="+mn-ea"/>
              </a:defRPr>
            </a:lvl9pPr>
          </a:lstStyle>
          <a:p>
            <a:pPr algn="l" defTabSz="971435">
              <a:defRPr/>
            </a:pPr>
            <a:r>
              <a:rPr lang="en-US" sz="3000" b="0" kern="0" dirty="0">
                <a:cs typeface="+mn-cs"/>
              </a:rPr>
              <a:t>Moving after the First Position, Moving Later in your Career, Moving Outside Academia, Mentoring: Getting it and </a:t>
            </a:r>
            <a:r>
              <a:rPr lang="en-US" sz="3000" b="0" kern="0">
                <a:cs typeface="+mn-cs"/>
              </a:rPr>
              <a:t>Giving it</a:t>
            </a:r>
            <a:endParaRPr lang="en-US" sz="3000" b="0" kern="0" dirty="0">
              <a:cs typeface="+mn-cs"/>
            </a:endParaRPr>
          </a:p>
          <a:p>
            <a:pPr algn="l" defTabSz="971435">
              <a:defRPr/>
            </a:pPr>
            <a:r>
              <a:rPr lang="en-US" sz="3000" b="0" kern="0" dirty="0">
                <a:cs typeface="+mn-cs"/>
              </a:rPr>
              <a:t>                            March 22, 2021</a:t>
            </a:r>
            <a:endParaRPr lang="en-US" sz="3000" b="0" kern="0" dirty="0">
              <a:solidFill>
                <a:srgbClr val="FFFF66"/>
              </a:solidFill>
              <a:highlight>
                <a:srgbClr val="000000"/>
              </a:highlight>
              <a:cs typeface="+mn-cs"/>
            </a:endParaRPr>
          </a:p>
          <a:p>
            <a:pPr defTabSz="971435">
              <a:defRPr/>
            </a:pPr>
            <a:endParaRPr lang="en-US" sz="3000" b="0" kern="0" dirty="0">
              <a:solidFill>
                <a:srgbClr val="CCFF33"/>
              </a:solidFill>
              <a:cs typeface="+mn-cs"/>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Mentoring: Getting it:</a:t>
            </a:r>
          </a:p>
        </p:txBody>
      </p:sp>
      <p:sp>
        <p:nvSpPr>
          <p:cNvPr id="321539" name="Rectangle 3"/>
          <p:cNvSpPr>
            <a:spLocks noGrp="1" noChangeArrowheads="1"/>
          </p:cNvSpPr>
          <p:nvPr>
            <p:ph type="body" idx="1"/>
          </p:nvPr>
        </p:nvSpPr>
        <p:spPr>
          <a:xfrm>
            <a:off x="734817" y="1058862"/>
            <a:ext cx="7750370" cy="5445125"/>
          </a:xfrm>
          <a:ln>
            <a:solidFill>
              <a:schemeClr val="bg1"/>
            </a:solidFill>
          </a:ln>
        </p:spPr>
        <p:txBody>
          <a:bodyPr/>
          <a:lstStyle/>
          <a:p>
            <a:pPr>
              <a:lnSpc>
                <a:spcPct val="90000"/>
              </a:lnSpc>
              <a:buFontTx/>
              <a:buNone/>
              <a:defRPr/>
            </a:pPr>
            <a:r>
              <a:rPr lang="en-US" sz="2600" i="1" dirty="0"/>
              <a:t>Having effective mentoring in your career: </a:t>
            </a:r>
            <a:r>
              <a:rPr lang="en-US" sz="2600" dirty="0"/>
              <a:t>A mentor from your department is one way to help with challenges of a first position. What you should expect from this is regular feedback on grant proposals, teaching plans, dealing with others in the unit, prioritizing your effort. It may be appropriate to ask for comments on articles you plan to submit, depending upon the mentor’s expertise. </a:t>
            </a:r>
          </a:p>
          <a:p>
            <a:pPr>
              <a:lnSpc>
                <a:spcPct val="90000"/>
              </a:lnSpc>
              <a:buFontTx/>
              <a:buNone/>
              <a:defRPr/>
            </a:pPr>
            <a:r>
              <a:rPr lang="en-US" sz="2600" i="1" dirty="0"/>
              <a:t>Being careful with your mentors: </a:t>
            </a:r>
            <a:r>
              <a:rPr lang="en-US" sz="2600" dirty="0"/>
              <a:t>They are in a potentially uncomfortable situation in both providing guidance and at the same time being required to be honest with colleagues. So do not place them in situations that might cause them concern (e.g. regularly bitching about problems they have no capacity to address, such as personal interactions with others in the unit). You need to keep them as your advocate. </a:t>
            </a:r>
            <a:endParaRPr lang="en-US" sz="2400" dirty="0"/>
          </a:p>
          <a:p>
            <a:pPr>
              <a:lnSpc>
                <a:spcPct val="90000"/>
              </a:lnSpc>
              <a:buFontTx/>
              <a:buNone/>
              <a:defRPr/>
            </a:pPr>
            <a:endParaRPr lang="en-US" sz="2600" i="1" dirty="0"/>
          </a:p>
        </p:txBody>
      </p:sp>
    </p:spTree>
    <p:extLst>
      <p:ext uri="{BB962C8B-B14F-4D97-AF65-F5344CB8AC3E}">
        <p14:creationId xmlns:p14="http://schemas.microsoft.com/office/powerpoint/2010/main" val="63621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Mentoring: Giving it:</a:t>
            </a:r>
          </a:p>
        </p:txBody>
      </p:sp>
      <p:pic>
        <p:nvPicPr>
          <p:cNvPr id="6" name="Picture 5" descr="Graphical user interface, text, application&#10;&#10;Description automatically generated">
            <a:extLst>
              <a:ext uri="{FF2B5EF4-FFF2-40B4-BE49-F238E27FC236}">
                <a16:creationId xmlns:a16="http://schemas.microsoft.com/office/drawing/2014/main" id="{33167147-F579-3743-B1A7-BC48AA21DF0B}"/>
              </a:ext>
            </a:extLst>
          </p:cNvPr>
          <p:cNvPicPr>
            <a:picLocks noChangeAspect="1"/>
          </p:cNvPicPr>
          <p:nvPr/>
        </p:nvPicPr>
        <p:blipFill>
          <a:blip r:embed="rId3"/>
          <a:stretch>
            <a:fillRect/>
          </a:stretch>
        </p:blipFill>
        <p:spPr>
          <a:xfrm>
            <a:off x="0" y="2181225"/>
            <a:ext cx="9445625" cy="4596970"/>
          </a:xfrm>
          <a:prstGeom prst="rect">
            <a:avLst/>
          </a:prstGeom>
        </p:spPr>
      </p:pic>
      <p:sp>
        <p:nvSpPr>
          <p:cNvPr id="7" name="TextBox 6">
            <a:extLst>
              <a:ext uri="{FF2B5EF4-FFF2-40B4-BE49-F238E27FC236}">
                <a16:creationId xmlns:a16="http://schemas.microsoft.com/office/drawing/2014/main" id="{4663BFB7-5DBC-F242-99BE-236B3A6189D3}"/>
              </a:ext>
            </a:extLst>
          </p:cNvPr>
          <p:cNvSpPr txBox="1"/>
          <p:nvPr/>
        </p:nvSpPr>
        <p:spPr>
          <a:xfrm>
            <a:off x="2589212" y="6981825"/>
            <a:ext cx="7086600" cy="461665"/>
          </a:xfrm>
          <a:prstGeom prst="rect">
            <a:avLst/>
          </a:prstGeom>
          <a:noFill/>
        </p:spPr>
        <p:txBody>
          <a:bodyPr wrap="square" rtlCol="0">
            <a:spAutoFit/>
          </a:bodyPr>
          <a:lstStyle/>
          <a:p>
            <a:r>
              <a:rPr lang="en-US" sz="2400" dirty="0" err="1"/>
              <a:t>Graduate.asu.edu</a:t>
            </a:r>
            <a:r>
              <a:rPr lang="en-US" sz="2400" dirty="0"/>
              <a:t>/mentoring</a:t>
            </a:r>
          </a:p>
        </p:txBody>
      </p:sp>
      <p:sp>
        <p:nvSpPr>
          <p:cNvPr id="8" name="TextBox 7">
            <a:extLst>
              <a:ext uri="{FF2B5EF4-FFF2-40B4-BE49-F238E27FC236}">
                <a16:creationId xmlns:a16="http://schemas.microsoft.com/office/drawing/2014/main" id="{F2DF6638-3835-754A-B165-3FD0F4200551}"/>
              </a:ext>
            </a:extLst>
          </p:cNvPr>
          <p:cNvSpPr txBox="1"/>
          <p:nvPr/>
        </p:nvSpPr>
        <p:spPr>
          <a:xfrm>
            <a:off x="454024" y="796230"/>
            <a:ext cx="8534401" cy="1200329"/>
          </a:xfrm>
          <a:prstGeom prst="rect">
            <a:avLst/>
          </a:prstGeom>
          <a:noFill/>
        </p:spPr>
        <p:txBody>
          <a:bodyPr wrap="square" rtlCol="0">
            <a:spAutoFit/>
          </a:bodyPr>
          <a:lstStyle/>
          <a:p>
            <a:r>
              <a:rPr lang="en-US" sz="2400" b="0" dirty="0"/>
              <a:t>One of the criteria you will be evaluated upon as a faculty member is how effectively you mentor students (and colleagues). Much of the guidance on this applies outside academia too.</a:t>
            </a:r>
          </a:p>
        </p:txBody>
      </p:sp>
    </p:spTree>
    <p:extLst>
      <p:ext uri="{BB962C8B-B14F-4D97-AF65-F5344CB8AC3E}">
        <p14:creationId xmlns:p14="http://schemas.microsoft.com/office/powerpoint/2010/main" val="15088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Mentoring: Giving it:</a:t>
            </a:r>
          </a:p>
        </p:txBody>
      </p:sp>
      <p:pic>
        <p:nvPicPr>
          <p:cNvPr id="5" name="Picture 4" descr="Timeline&#10;&#10;Description automatically generated">
            <a:extLst>
              <a:ext uri="{FF2B5EF4-FFF2-40B4-BE49-F238E27FC236}">
                <a16:creationId xmlns:a16="http://schemas.microsoft.com/office/drawing/2014/main" id="{782C44F9-87B1-B54C-BFDB-CCBCE76AFF9A}"/>
              </a:ext>
            </a:extLst>
          </p:cNvPr>
          <p:cNvPicPr>
            <a:picLocks noChangeAspect="1"/>
          </p:cNvPicPr>
          <p:nvPr/>
        </p:nvPicPr>
        <p:blipFill>
          <a:blip r:embed="rId3"/>
          <a:stretch>
            <a:fillRect/>
          </a:stretch>
        </p:blipFill>
        <p:spPr>
          <a:xfrm>
            <a:off x="304005" y="885825"/>
            <a:ext cx="8837613" cy="6261049"/>
          </a:xfrm>
          <a:prstGeom prst="rect">
            <a:avLst/>
          </a:prstGeom>
        </p:spPr>
      </p:pic>
    </p:spTree>
    <p:extLst>
      <p:ext uri="{BB962C8B-B14F-4D97-AF65-F5344CB8AC3E}">
        <p14:creationId xmlns:p14="http://schemas.microsoft.com/office/powerpoint/2010/main" val="3713824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382588" y="-180975"/>
            <a:ext cx="8029575" cy="1260475"/>
          </a:xfrm>
        </p:spPr>
        <p:txBody>
          <a:bodyPr/>
          <a:lstStyle/>
          <a:p>
            <a:pPr>
              <a:defRPr/>
            </a:pPr>
            <a:r>
              <a:rPr lang="en-US" sz="4000" b="1" dirty="0">
                <a:solidFill>
                  <a:srgbClr val="000090"/>
                </a:solidFill>
              </a:rPr>
              <a:t>Outline of course topics:</a:t>
            </a:r>
          </a:p>
        </p:txBody>
      </p:sp>
      <p:sp>
        <p:nvSpPr>
          <p:cNvPr id="321539" name="Rectangle 3"/>
          <p:cNvSpPr>
            <a:spLocks noGrp="1" noChangeArrowheads="1"/>
          </p:cNvSpPr>
          <p:nvPr>
            <p:ph type="body" idx="1"/>
          </p:nvPr>
        </p:nvSpPr>
        <p:spPr>
          <a:xfrm>
            <a:off x="836612" y="885825"/>
            <a:ext cx="8029575" cy="4461933"/>
          </a:xfrm>
          <a:ln>
            <a:solidFill>
              <a:schemeClr val="bg1"/>
            </a:solidFill>
          </a:ln>
        </p:spPr>
        <p:txBody>
          <a:bodyPr/>
          <a:lstStyle/>
          <a:p>
            <a:pPr>
              <a:lnSpc>
                <a:spcPct val="90000"/>
              </a:lnSpc>
              <a:buFontTx/>
              <a:buNone/>
              <a:defRPr/>
            </a:pPr>
            <a:r>
              <a:rPr lang="en-US" sz="2200" dirty="0"/>
              <a:t>Types of higher education institutions; </a:t>
            </a:r>
          </a:p>
          <a:p>
            <a:pPr>
              <a:lnSpc>
                <a:spcPct val="90000"/>
              </a:lnSpc>
              <a:buFontTx/>
              <a:buNone/>
              <a:defRPr/>
            </a:pPr>
            <a:r>
              <a:rPr lang="en-US" sz="2200" dirty="0"/>
              <a:t>How colleges and universities work;</a:t>
            </a:r>
          </a:p>
          <a:p>
            <a:pPr>
              <a:lnSpc>
                <a:spcPct val="90000"/>
              </a:lnSpc>
              <a:buFontTx/>
              <a:buNone/>
              <a:defRPr/>
            </a:pPr>
            <a:r>
              <a:rPr lang="en-US" sz="2200" dirty="0"/>
              <a:t>Where the money comes from and where it goes; </a:t>
            </a:r>
          </a:p>
          <a:p>
            <a:pPr>
              <a:lnSpc>
                <a:spcPct val="90000"/>
              </a:lnSpc>
              <a:buFontTx/>
              <a:buNone/>
              <a:defRPr/>
            </a:pPr>
            <a:r>
              <a:rPr lang="en-US" sz="2200" dirty="0"/>
              <a:t>Various roles of a faculty member and prioritizing among them;</a:t>
            </a:r>
          </a:p>
          <a:p>
            <a:pPr>
              <a:lnSpc>
                <a:spcPct val="90000"/>
              </a:lnSpc>
              <a:buFontTx/>
              <a:buNone/>
              <a:defRPr/>
            </a:pPr>
            <a:r>
              <a:rPr lang="en-US" sz="2200" dirty="0"/>
              <a:t>Stages of a career; </a:t>
            </a:r>
          </a:p>
          <a:p>
            <a:pPr>
              <a:lnSpc>
                <a:spcPct val="90000"/>
              </a:lnSpc>
              <a:buFontTx/>
              <a:buNone/>
              <a:defRPr/>
            </a:pPr>
            <a:r>
              <a:rPr lang="en-US" sz="2200" dirty="0"/>
              <a:t>Planning for transitions in career stages; </a:t>
            </a:r>
          </a:p>
          <a:p>
            <a:pPr>
              <a:lnSpc>
                <a:spcPct val="90000"/>
              </a:lnSpc>
              <a:buFontTx/>
              <a:buNone/>
              <a:defRPr/>
            </a:pPr>
            <a:r>
              <a:rPr lang="en-US" sz="2200" dirty="0"/>
              <a:t>Position searches and how to apply; </a:t>
            </a:r>
          </a:p>
          <a:p>
            <a:pPr>
              <a:lnSpc>
                <a:spcPct val="90000"/>
              </a:lnSpc>
              <a:buFontTx/>
              <a:buNone/>
              <a:defRPr/>
            </a:pPr>
            <a:r>
              <a:rPr lang="en-US" sz="2200" dirty="0"/>
              <a:t>Mentoring - getting it and giving it; </a:t>
            </a:r>
          </a:p>
          <a:p>
            <a:pPr>
              <a:lnSpc>
                <a:spcPct val="90000"/>
              </a:lnSpc>
              <a:buFontTx/>
              <a:buNone/>
              <a:defRPr/>
            </a:pPr>
            <a:r>
              <a:rPr lang="en-US" sz="2200" dirty="0"/>
              <a:t>Enhancing your teaching; </a:t>
            </a:r>
          </a:p>
          <a:p>
            <a:pPr>
              <a:lnSpc>
                <a:spcPct val="90000"/>
              </a:lnSpc>
              <a:buFontTx/>
              <a:buNone/>
              <a:defRPr/>
            </a:pPr>
            <a:r>
              <a:rPr lang="en-US" sz="2200" dirty="0"/>
              <a:t>Building your communication capabilities;</a:t>
            </a:r>
          </a:p>
          <a:p>
            <a:pPr>
              <a:lnSpc>
                <a:spcPct val="90000"/>
              </a:lnSpc>
              <a:buFontTx/>
              <a:buNone/>
              <a:defRPr/>
            </a:pPr>
            <a:r>
              <a:rPr lang="en-US" sz="2200" dirty="0"/>
              <a:t>Administrators and how they impact your career; </a:t>
            </a:r>
          </a:p>
          <a:p>
            <a:pPr>
              <a:lnSpc>
                <a:spcPct val="90000"/>
              </a:lnSpc>
              <a:buFontTx/>
              <a:buNone/>
              <a:defRPr/>
            </a:pPr>
            <a:r>
              <a:rPr lang="en-US" sz="2200" dirty="0"/>
              <a:t>Effectively preparing for evaluations at various levels;</a:t>
            </a:r>
          </a:p>
          <a:p>
            <a:pPr>
              <a:lnSpc>
                <a:spcPct val="90000"/>
              </a:lnSpc>
              <a:buFontTx/>
              <a:buNone/>
              <a:defRPr/>
            </a:pPr>
            <a:r>
              <a:rPr lang="en-US" sz="2200" dirty="0"/>
              <a:t>Funding your scholarship; </a:t>
            </a:r>
          </a:p>
          <a:p>
            <a:pPr>
              <a:lnSpc>
                <a:spcPct val="90000"/>
              </a:lnSpc>
              <a:buFontTx/>
              <a:buNone/>
              <a:defRPr/>
            </a:pPr>
            <a:r>
              <a:rPr lang="en-US" sz="2200" dirty="0"/>
              <a:t>Participating in the broader academic community in your field; </a:t>
            </a:r>
          </a:p>
          <a:p>
            <a:pPr>
              <a:lnSpc>
                <a:spcPct val="90000"/>
              </a:lnSpc>
              <a:buFontTx/>
              <a:buNone/>
              <a:defRPr/>
            </a:pPr>
            <a:r>
              <a:rPr lang="en-US" sz="2200" dirty="0"/>
              <a:t>Building effective collaborations; </a:t>
            </a:r>
          </a:p>
          <a:p>
            <a:pPr>
              <a:lnSpc>
                <a:spcPct val="90000"/>
              </a:lnSpc>
              <a:buFontTx/>
              <a:buNone/>
              <a:defRPr/>
            </a:pPr>
            <a:r>
              <a:rPr lang="en-US" sz="2200" dirty="0"/>
              <a:t>Combining your personal life and academic expectations; </a:t>
            </a:r>
          </a:p>
          <a:p>
            <a:pPr>
              <a:lnSpc>
                <a:spcPct val="90000"/>
              </a:lnSpc>
              <a:buFontTx/>
              <a:buNone/>
              <a:defRPr/>
            </a:pPr>
            <a:r>
              <a:rPr lang="en-US" sz="2200" dirty="0"/>
              <a:t>Time management. </a:t>
            </a:r>
            <a:endParaRPr lang="en-US" sz="2200" b="1" dirty="0"/>
          </a:p>
          <a:p>
            <a:pPr>
              <a:lnSpc>
                <a:spcPct val="90000"/>
              </a:lnSpc>
              <a:buFontTx/>
              <a:buNone/>
              <a:defRPr/>
            </a:pPr>
            <a:endParaRPr lang="en-US" sz="3200" b="1" dirty="0"/>
          </a:p>
          <a:p>
            <a:pPr>
              <a:lnSpc>
                <a:spcPct val="90000"/>
              </a:lnSpc>
              <a:buFontTx/>
              <a:buNone/>
              <a:defRPr/>
            </a:pPr>
            <a:endParaRPr lang="en-US" sz="3200" b="1" dirty="0"/>
          </a:p>
        </p:txBody>
      </p:sp>
    </p:spTree>
    <p:extLst>
      <p:ext uri="{BB962C8B-B14F-4D97-AF65-F5344CB8AC3E}">
        <p14:creationId xmlns:p14="http://schemas.microsoft.com/office/powerpoint/2010/main" val="557403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Moving after the First Position:</a:t>
            </a:r>
          </a:p>
        </p:txBody>
      </p:sp>
      <p:sp>
        <p:nvSpPr>
          <p:cNvPr id="321539" name="Rectangle 3"/>
          <p:cNvSpPr>
            <a:spLocks noGrp="1" noChangeArrowheads="1"/>
          </p:cNvSpPr>
          <p:nvPr>
            <p:ph type="body" idx="1"/>
          </p:nvPr>
        </p:nvSpPr>
        <p:spPr>
          <a:xfrm>
            <a:off x="708024" y="962025"/>
            <a:ext cx="8029575" cy="6054725"/>
          </a:xfrm>
          <a:ln>
            <a:solidFill>
              <a:schemeClr val="bg1"/>
            </a:solidFill>
          </a:ln>
        </p:spPr>
        <p:txBody>
          <a:bodyPr/>
          <a:lstStyle/>
          <a:p>
            <a:pPr>
              <a:lnSpc>
                <a:spcPct val="90000"/>
              </a:lnSpc>
              <a:buFontTx/>
              <a:buNone/>
              <a:defRPr/>
            </a:pPr>
            <a:r>
              <a:rPr lang="en-US" sz="2600" i="1" dirty="0"/>
              <a:t>There are several reasons why you may consider moving from your first position: </a:t>
            </a:r>
            <a:r>
              <a:rPr lang="en-US" sz="2600" dirty="0"/>
              <a:t>Promises made to you were not fulfilled, leadership (of department or institution) has changed and is no longer supportive, colleagues are not supportive, compensation has not lived up to your expectations, your career objectives have changed, new personal/family goals, a new institution offers potential for major career advancement that is not available at our current position.</a:t>
            </a:r>
          </a:p>
          <a:p>
            <a:pPr>
              <a:lnSpc>
                <a:spcPct val="90000"/>
              </a:lnSpc>
              <a:buFontTx/>
              <a:buNone/>
              <a:defRPr/>
            </a:pPr>
            <a:r>
              <a:rPr lang="en-US" sz="2600" i="1" dirty="0"/>
              <a:t>Reasons not to try to move: </a:t>
            </a:r>
            <a:r>
              <a:rPr lang="en-US" sz="2600" dirty="0"/>
              <a:t>Potentially negatively impacts  relationships with colleagues, it requires a lot of effort to apply for positions, deciding between options if you are given an offer and your institution counter-offers is stressful,  the grass-is-greener syndrome may not lead to a position that is significantly better, trying to move to improve your current salary may backfire and you are told “fine, go ahead and leave”</a:t>
            </a:r>
          </a:p>
        </p:txBody>
      </p:sp>
    </p:spTree>
    <p:extLst>
      <p:ext uri="{BB962C8B-B14F-4D97-AF65-F5344CB8AC3E}">
        <p14:creationId xmlns:p14="http://schemas.microsoft.com/office/powerpoint/2010/main" val="54412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Moving after the First Position:</a:t>
            </a:r>
          </a:p>
        </p:txBody>
      </p:sp>
      <p:sp>
        <p:nvSpPr>
          <p:cNvPr id="321539" name="Rectangle 3"/>
          <p:cNvSpPr>
            <a:spLocks noGrp="1" noChangeArrowheads="1"/>
          </p:cNvSpPr>
          <p:nvPr>
            <p:ph type="body" idx="1"/>
          </p:nvPr>
        </p:nvSpPr>
        <p:spPr>
          <a:xfrm>
            <a:off x="708024" y="962025"/>
            <a:ext cx="8029575" cy="6054725"/>
          </a:xfrm>
          <a:ln>
            <a:solidFill>
              <a:schemeClr val="bg1"/>
            </a:solidFill>
          </a:ln>
        </p:spPr>
        <p:txBody>
          <a:bodyPr/>
          <a:lstStyle/>
          <a:p>
            <a:pPr>
              <a:lnSpc>
                <a:spcPct val="90000"/>
              </a:lnSpc>
              <a:buFontTx/>
              <a:buNone/>
              <a:defRPr/>
            </a:pPr>
            <a:r>
              <a:rPr lang="en-US" sz="2600" i="1" dirty="0"/>
              <a:t>What might you be able to get from a new institution: </a:t>
            </a:r>
            <a:r>
              <a:rPr lang="en-US" sz="2600" dirty="0"/>
              <a:t>Better compensation, changed responsibilities (e.g. teaching, service loads may change), better lab, early tenure/promotion, sabbatical/leave options, a more prestigious unit that could improve your career options (e.g. access to awards, leadership opportunities), an endowed position with enhanced resources you control, better options for partner/spouse, an institution that better aligns with your values, colleagues who better suit your research objectives. </a:t>
            </a:r>
          </a:p>
          <a:p>
            <a:pPr>
              <a:lnSpc>
                <a:spcPct val="90000"/>
              </a:lnSpc>
              <a:buFontTx/>
              <a:buNone/>
              <a:defRPr/>
            </a:pPr>
            <a:r>
              <a:rPr lang="en-US" sz="2600" i="1" dirty="0"/>
              <a:t>Assessing the above is not trivial: </a:t>
            </a:r>
            <a:r>
              <a:rPr lang="en-US" sz="2600" dirty="0"/>
              <a:t>They will be putting a very positive outlook on what they offer so talk as much as possible with the new colleagues you would mostly likely interact with, have frank discussions with those there who would be potential mentors</a:t>
            </a:r>
          </a:p>
          <a:p>
            <a:pPr>
              <a:lnSpc>
                <a:spcPct val="90000"/>
              </a:lnSpc>
              <a:buFontTx/>
              <a:buNone/>
              <a:defRPr/>
            </a:pPr>
            <a:r>
              <a:rPr lang="en-US" sz="2600" i="1" dirty="0"/>
              <a:t>Trust your intuition: </a:t>
            </a:r>
            <a:r>
              <a:rPr lang="en-US" sz="2600" dirty="0"/>
              <a:t>You can never be certain about a move, but if the “feel” isn’t positive, don’t move</a:t>
            </a:r>
          </a:p>
        </p:txBody>
      </p:sp>
    </p:spTree>
    <p:extLst>
      <p:ext uri="{BB962C8B-B14F-4D97-AF65-F5344CB8AC3E}">
        <p14:creationId xmlns:p14="http://schemas.microsoft.com/office/powerpoint/2010/main" val="320986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Moving Later in your Career:</a:t>
            </a:r>
          </a:p>
        </p:txBody>
      </p:sp>
      <p:sp>
        <p:nvSpPr>
          <p:cNvPr id="321539" name="Rectangle 3"/>
          <p:cNvSpPr>
            <a:spLocks noGrp="1" noChangeArrowheads="1"/>
          </p:cNvSpPr>
          <p:nvPr>
            <p:ph type="body" idx="1"/>
          </p:nvPr>
        </p:nvSpPr>
        <p:spPr>
          <a:xfrm>
            <a:off x="708024" y="962025"/>
            <a:ext cx="8029575" cy="6054725"/>
          </a:xfrm>
          <a:ln>
            <a:solidFill>
              <a:schemeClr val="bg1"/>
            </a:solidFill>
          </a:ln>
        </p:spPr>
        <p:txBody>
          <a:bodyPr/>
          <a:lstStyle/>
          <a:p>
            <a:pPr>
              <a:lnSpc>
                <a:spcPct val="90000"/>
              </a:lnSpc>
              <a:buFontTx/>
              <a:buNone/>
              <a:defRPr/>
            </a:pPr>
            <a:r>
              <a:rPr lang="en-US" sz="2600" i="1" dirty="0"/>
              <a:t>Why you might consider this: </a:t>
            </a:r>
            <a:r>
              <a:rPr lang="en-US" sz="2600" dirty="0"/>
              <a:t>Ambition – opportunities through a new affiliation could enhance your ability to pursue major funding/awards, higher salary, endowed chair position, desire to move to an administrative position (e.g. Dean), new collaboration opportunities as your research shifts. </a:t>
            </a:r>
          </a:p>
          <a:p>
            <a:pPr>
              <a:lnSpc>
                <a:spcPct val="90000"/>
              </a:lnSpc>
              <a:buFontTx/>
              <a:buNone/>
              <a:defRPr/>
            </a:pPr>
            <a:r>
              <a:rPr lang="en-US" sz="2600" i="1" dirty="0"/>
              <a:t>How to enhance the potential of being offered such a move: </a:t>
            </a:r>
            <a:r>
              <a:rPr lang="en-US" sz="2600" dirty="0"/>
              <a:t>Work your butt off,</a:t>
            </a:r>
            <a:r>
              <a:rPr lang="en-US" sz="2600" i="1" dirty="0"/>
              <a:t> </a:t>
            </a:r>
            <a:r>
              <a:rPr lang="en-US" sz="2600" dirty="0"/>
              <a:t>be very successful in publications and external support, take on national professional leadership roles, take a leave to serve at a funding agency, for administrative positions gain some experience in administration at your institution (e.g. getting a Dean position requires experience as Head or Institute leader in which you managed a staff and faculty), build a set of professional references inside and outside your institution. </a:t>
            </a:r>
          </a:p>
        </p:txBody>
      </p:sp>
    </p:spTree>
    <p:extLst>
      <p:ext uri="{BB962C8B-B14F-4D97-AF65-F5344CB8AC3E}">
        <p14:creationId xmlns:p14="http://schemas.microsoft.com/office/powerpoint/2010/main" val="392726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Moving Outside Academia:</a:t>
            </a:r>
          </a:p>
        </p:txBody>
      </p:sp>
      <p:sp>
        <p:nvSpPr>
          <p:cNvPr id="321539" name="Rectangle 3"/>
          <p:cNvSpPr>
            <a:spLocks noGrp="1" noChangeArrowheads="1"/>
          </p:cNvSpPr>
          <p:nvPr>
            <p:ph type="body" idx="1"/>
          </p:nvPr>
        </p:nvSpPr>
        <p:spPr>
          <a:xfrm>
            <a:off x="731837" y="962025"/>
            <a:ext cx="8029575" cy="6054725"/>
          </a:xfrm>
          <a:ln>
            <a:solidFill>
              <a:schemeClr val="bg1"/>
            </a:solidFill>
          </a:ln>
        </p:spPr>
        <p:txBody>
          <a:bodyPr/>
          <a:lstStyle/>
          <a:p>
            <a:pPr>
              <a:lnSpc>
                <a:spcPct val="90000"/>
              </a:lnSpc>
              <a:buFontTx/>
              <a:buNone/>
              <a:defRPr/>
            </a:pPr>
            <a:r>
              <a:rPr lang="en-US" sz="2600" i="1" dirty="0"/>
              <a:t>Why you might consider this: </a:t>
            </a:r>
            <a:r>
              <a:rPr lang="en-US" sz="2600" dirty="0"/>
              <a:t>You are tired of the academic rat-race,</a:t>
            </a:r>
            <a:r>
              <a:rPr lang="en-US" sz="2600" i="1" dirty="0"/>
              <a:t> </a:t>
            </a:r>
            <a:r>
              <a:rPr lang="en-US" sz="2600" dirty="0"/>
              <a:t>you want more administrative support (e.g. help with the onslaught of emails and other distractions from your main career objectives),</a:t>
            </a:r>
            <a:r>
              <a:rPr lang="en-US" sz="2600" i="1" dirty="0"/>
              <a:t> </a:t>
            </a:r>
            <a:r>
              <a:rPr lang="en-US" sz="2600" dirty="0"/>
              <a:t>higher salary and benefits, desire to “consult” rather than publish, you desire explicit achievable short-term goals rather than being totally self-motivated, you are no longer motivated by interactions with students</a:t>
            </a:r>
          </a:p>
          <a:p>
            <a:pPr>
              <a:lnSpc>
                <a:spcPct val="90000"/>
              </a:lnSpc>
              <a:buFontTx/>
              <a:buNone/>
              <a:defRPr/>
            </a:pPr>
            <a:r>
              <a:rPr lang="en-US" sz="2600" i="1" dirty="0"/>
              <a:t>Where you might move and why: </a:t>
            </a:r>
            <a:r>
              <a:rPr lang="en-US" sz="2600" b="1" i="1" dirty="0"/>
              <a:t>Industry</a:t>
            </a:r>
            <a:r>
              <a:rPr lang="en-US" sz="2600" dirty="0"/>
              <a:t> – offers higher salaries, project-driven goals, extensive professional support so you don’t have to do it all yourself. </a:t>
            </a:r>
            <a:r>
              <a:rPr lang="en-US" sz="2600" b="1" i="1" dirty="0"/>
              <a:t>Government</a:t>
            </a:r>
            <a:r>
              <a:rPr lang="en-US" sz="2600" dirty="0"/>
              <a:t> – offers long-term position stability, potential to impact policy/regulation, publications still valued. </a:t>
            </a:r>
            <a:r>
              <a:rPr lang="en-US" sz="2600" b="1" i="1" dirty="0"/>
              <a:t>NGOs</a:t>
            </a:r>
            <a:r>
              <a:rPr lang="en-US" sz="2600" dirty="0"/>
              <a:t> – offer potential to interact directly with diverse stakeholders including volunteers, values may align with yours, potential for direct action  </a:t>
            </a:r>
          </a:p>
        </p:txBody>
      </p:sp>
    </p:spTree>
    <p:extLst>
      <p:ext uri="{BB962C8B-B14F-4D97-AF65-F5344CB8AC3E}">
        <p14:creationId xmlns:p14="http://schemas.microsoft.com/office/powerpoint/2010/main" val="141252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Mentoring: Getting and Giving:</a:t>
            </a:r>
          </a:p>
        </p:txBody>
      </p:sp>
      <p:sp>
        <p:nvSpPr>
          <p:cNvPr id="321539" name="Rectangle 3"/>
          <p:cNvSpPr>
            <a:spLocks noGrp="1" noChangeArrowheads="1"/>
          </p:cNvSpPr>
          <p:nvPr>
            <p:ph type="body" idx="1"/>
          </p:nvPr>
        </p:nvSpPr>
        <p:spPr>
          <a:xfrm>
            <a:off x="960438" y="962026"/>
            <a:ext cx="7800974" cy="1676400"/>
          </a:xfrm>
          <a:ln>
            <a:solidFill>
              <a:schemeClr val="bg1"/>
            </a:solidFill>
          </a:ln>
        </p:spPr>
        <p:txBody>
          <a:bodyPr/>
          <a:lstStyle/>
          <a:p>
            <a:pPr>
              <a:lnSpc>
                <a:spcPct val="90000"/>
              </a:lnSpc>
              <a:buFontTx/>
              <a:buNone/>
              <a:defRPr/>
            </a:pPr>
            <a:r>
              <a:rPr lang="en-US" sz="2600" i="1" dirty="0"/>
              <a:t>There are a variety of guides – the course website has a brief listing: </a:t>
            </a:r>
            <a:r>
              <a:rPr lang="en-US" sz="2600" dirty="0"/>
              <a:t>A recent one focused on institution-level processes is </a:t>
            </a:r>
            <a:r>
              <a:rPr lang="en-US" sz="2600" b="1" dirty="0"/>
              <a:t>The Science of Effective Mentorship in STEMM: Online Guide </a:t>
            </a:r>
            <a:r>
              <a:rPr lang="en-US" sz="2600" dirty="0"/>
              <a:t>https://</a:t>
            </a:r>
            <a:r>
              <a:rPr lang="en-US" sz="2600" dirty="0" err="1"/>
              <a:t>www.nap.edu</a:t>
            </a:r>
            <a:r>
              <a:rPr lang="en-US" sz="2600" dirty="0"/>
              <a:t>/resource/25568/interactive/ </a:t>
            </a:r>
          </a:p>
          <a:p>
            <a:pPr>
              <a:lnSpc>
                <a:spcPct val="90000"/>
              </a:lnSpc>
              <a:buNone/>
              <a:defRPr/>
            </a:pPr>
            <a:endParaRPr lang="en-US" sz="2600" dirty="0"/>
          </a:p>
        </p:txBody>
      </p:sp>
      <p:pic>
        <p:nvPicPr>
          <p:cNvPr id="3" name="Picture 2" descr="Background pattern&#10;&#10;Description automatically generated">
            <a:extLst>
              <a:ext uri="{FF2B5EF4-FFF2-40B4-BE49-F238E27FC236}">
                <a16:creationId xmlns:a16="http://schemas.microsoft.com/office/drawing/2014/main" id="{2E155CA5-CD1B-7F4B-849B-F064F0F7EEEC}"/>
              </a:ext>
            </a:extLst>
          </p:cNvPr>
          <p:cNvPicPr>
            <a:picLocks noChangeAspect="1"/>
          </p:cNvPicPr>
          <p:nvPr/>
        </p:nvPicPr>
        <p:blipFill>
          <a:blip r:embed="rId3"/>
          <a:stretch>
            <a:fillRect/>
          </a:stretch>
        </p:blipFill>
        <p:spPr>
          <a:xfrm>
            <a:off x="836612" y="2943225"/>
            <a:ext cx="2806394" cy="4010025"/>
          </a:xfrm>
          <a:prstGeom prst="rect">
            <a:avLst/>
          </a:prstGeom>
        </p:spPr>
      </p:pic>
      <p:sp>
        <p:nvSpPr>
          <p:cNvPr id="4" name="TextBox 3">
            <a:extLst>
              <a:ext uri="{FF2B5EF4-FFF2-40B4-BE49-F238E27FC236}">
                <a16:creationId xmlns:a16="http://schemas.microsoft.com/office/drawing/2014/main" id="{90CFCD4F-0859-BF46-88D6-F67502D745AC}"/>
              </a:ext>
            </a:extLst>
          </p:cNvPr>
          <p:cNvSpPr txBox="1"/>
          <p:nvPr/>
        </p:nvSpPr>
        <p:spPr>
          <a:xfrm>
            <a:off x="3884612" y="3324225"/>
            <a:ext cx="4876800" cy="3293209"/>
          </a:xfrm>
          <a:prstGeom prst="rect">
            <a:avLst/>
          </a:prstGeom>
          <a:noFill/>
        </p:spPr>
        <p:txBody>
          <a:bodyPr wrap="square" rtlCol="0">
            <a:spAutoFit/>
          </a:bodyPr>
          <a:lstStyle/>
          <a:p>
            <a:r>
              <a:rPr lang="en-US" sz="2800" b="0" dirty="0"/>
              <a:t>The underlying report is </a:t>
            </a:r>
          </a:p>
          <a:p>
            <a:r>
              <a:rPr lang="en-US" sz="2800" dirty="0"/>
              <a:t>The Science of Effective Mentorship in STEMM</a:t>
            </a:r>
          </a:p>
          <a:p>
            <a:r>
              <a:rPr lang="en-US" sz="2800" dirty="0"/>
              <a:t>https://</a:t>
            </a:r>
            <a:r>
              <a:rPr lang="en-US" sz="2800" dirty="0" err="1"/>
              <a:t>www.nap.edu</a:t>
            </a:r>
            <a:r>
              <a:rPr lang="en-US" sz="2800" dirty="0"/>
              <a:t>/catalog/25568/the-science-of-effective-mentorship-in-</a:t>
            </a:r>
            <a:r>
              <a:rPr lang="en-US" sz="2800" dirty="0" err="1"/>
              <a:t>stemm</a:t>
            </a:r>
            <a:r>
              <a:rPr lang="en-US" sz="2800" dirty="0"/>
              <a:t>/ </a:t>
            </a:r>
          </a:p>
          <a:p>
            <a:endParaRPr lang="en-US" dirty="0"/>
          </a:p>
        </p:txBody>
      </p:sp>
    </p:spTree>
    <p:extLst>
      <p:ext uri="{BB962C8B-B14F-4D97-AF65-F5344CB8AC3E}">
        <p14:creationId xmlns:p14="http://schemas.microsoft.com/office/powerpoint/2010/main" val="30124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Mentoring: Getting and Giving:</a:t>
            </a:r>
          </a:p>
        </p:txBody>
      </p:sp>
      <p:sp>
        <p:nvSpPr>
          <p:cNvPr id="321539" name="Rectangle 3"/>
          <p:cNvSpPr>
            <a:spLocks noGrp="1" noChangeArrowheads="1"/>
          </p:cNvSpPr>
          <p:nvPr>
            <p:ph type="body" idx="1"/>
          </p:nvPr>
        </p:nvSpPr>
        <p:spPr>
          <a:xfrm>
            <a:off x="822325" y="885825"/>
            <a:ext cx="7800974" cy="4571999"/>
          </a:xfrm>
          <a:ln>
            <a:solidFill>
              <a:schemeClr val="bg1"/>
            </a:solidFill>
          </a:ln>
        </p:spPr>
        <p:txBody>
          <a:bodyPr/>
          <a:lstStyle/>
          <a:p>
            <a:pPr>
              <a:lnSpc>
                <a:spcPct val="90000"/>
              </a:lnSpc>
              <a:buFontTx/>
              <a:buNone/>
              <a:defRPr/>
            </a:pPr>
            <a:r>
              <a:rPr lang="en-US" sz="2600" i="1" dirty="0"/>
              <a:t>Components of effective mentorship:</a:t>
            </a:r>
          </a:p>
          <a:p>
            <a:pPr>
              <a:lnSpc>
                <a:spcPct val="90000"/>
              </a:lnSpc>
              <a:buNone/>
              <a:defRPr/>
            </a:pPr>
            <a:r>
              <a:rPr lang="en-US" sz="2400" i="1" dirty="0"/>
              <a:t>Support Functions. </a:t>
            </a:r>
            <a:r>
              <a:rPr lang="en-US" sz="2400" dirty="0"/>
              <a:t>Effective mentorship provides psychosocial and career support, as well as networking opportunities tailored to the needs, interests, and priorities of mentees. </a:t>
            </a:r>
          </a:p>
          <a:p>
            <a:pPr>
              <a:lnSpc>
                <a:spcPct val="90000"/>
              </a:lnSpc>
              <a:buNone/>
              <a:defRPr/>
            </a:pPr>
            <a:r>
              <a:rPr lang="en-US" sz="2400" i="1" dirty="0"/>
              <a:t>Trust.</a:t>
            </a:r>
            <a:r>
              <a:rPr lang="en-US" sz="2400" dirty="0"/>
              <a:t> Trust develops when mentors and mentees work together to identify and respond to their mutual goals, needs, and priorities, which can change over time and thus require adjustment. </a:t>
            </a:r>
          </a:p>
          <a:p>
            <a:pPr>
              <a:lnSpc>
                <a:spcPct val="90000"/>
              </a:lnSpc>
              <a:buNone/>
              <a:defRPr/>
            </a:pPr>
            <a:r>
              <a:rPr lang="en-US" sz="2400" i="1" dirty="0"/>
              <a:t>Self-reflection.</a:t>
            </a:r>
            <a:r>
              <a:rPr lang="en-US" sz="2400" dirty="0"/>
              <a:t> Effective mentorship entails critical and honest self-reflection at multiple stages of the mentorship process. </a:t>
            </a:r>
          </a:p>
          <a:p>
            <a:pPr>
              <a:lnSpc>
                <a:spcPct val="90000"/>
              </a:lnSpc>
              <a:buNone/>
              <a:defRPr/>
            </a:pPr>
            <a:r>
              <a:rPr lang="en-US" sz="2400" i="1" dirty="0"/>
              <a:t>Expectations.</a:t>
            </a:r>
            <a:r>
              <a:rPr lang="en-US" sz="2400" dirty="0"/>
              <a:t> Effective mentorship involves mentors stating expectations explicitly and the creation of a safe space for mentees to make their expectations explicit. </a:t>
            </a:r>
          </a:p>
          <a:p>
            <a:pPr>
              <a:lnSpc>
                <a:spcPct val="90000"/>
              </a:lnSpc>
              <a:buNone/>
              <a:defRPr/>
            </a:pPr>
            <a:r>
              <a:rPr lang="en-US" sz="2400" i="1" dirty="0"/>
              <a:t>Education.</a:t>
            </a:r>
            <a:r>
              <a:rPr lang="en-US" sz="2400" dirty="0"/>
              <a:t> Mentorship is a learned skill, and mentorship education influences mentor and mentee attitudes, self-efficacy, and behaviors.</a:t>
            </a:r>
          </a:p>
          <a:p>
            <a:pPr>
              <a:lnSpc>
                <a:spcPct val="90000"/>
              </a:lnSpc>
              <a:buNone/>
              <a:defRPr/>
            </a:pPr>
            <a:endParaRPr lang="en-US" sz="2600" dirty="0"/>
          </a:p>
        </p:txBody>
      </p:sp>
      <p:pic>
        <p:nvPicPr>
          <p:cNvPr id="3" name="Picture 2" descr="Background pattern&#10;&#10;Description automatically generated">
            <a:extLst>
              <a:ext uri="{FF2B5EF4-FFF2-40B4-BE49-F238E27FC236}">
                <a16:creationId xmlns:a16="http://schemas.microsoft.com/office/drawing/2014/main" id="{2E155CA5-CD1B-7F4B-849B-F064F0F7EEEC}"/>
              </a:ext>
            </a:extLst>
          </p:cNvPr>
          <p:cNvPicPr>
            <a:picLocks noChangeAspect="1"/>
          </p:cNvPicPr>
          <p:nvPr/>
        </p:nvPicPr>
        <p:blipFill>
          <a:blip r:embed="rId3"/>
          <a:stretch>
            <a:fillRect/>
          </a:stretch>
        </p:blipFill>
        <p:spPr>
          <a:xfrm>
            <a:off x="8434354" y="6075255"/>
            <a:ext cx="965231" cy="1379208"/>
          </a:xfrm>
          <a:prstGeom prst="rect">
            <a:avLst/>
          </a:prstGeom>
        </p:spPr>
      </p:pic>
    </p:spTree>
    <p:extLst>
      <p:ext uri="{BB962C8B-B14F-4D97-AF65-F5344CB8AC3E}">
        <p14:creationId xmlns:p14="http://schemas.microsoft.com/office/powerpoint/2010/main" val="3986022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455612" y="-104775"/>
            <a:ext cx="8029575" cy="1260475"/>
          </a:xfrm>
        </p:spPr>
        <p:txBody>
          <a:bodyPr/>
          <a:lstStyle/>
          <a:p>
            <a:pPr>
              <a:defRPr/>
            </a:pPr>
            <a:r>
              <a:rPr lang="en-US" sz="4000" b="1" dirty="0">
                <a:solidFill>
                  <a:srgbClr val="000090"/>
                </a:solidFill>
              </a:rPr>
              <a:t>Mentoring: Getting it:</a:t>
            </a:r>
          </a:p>
        </p:txBody>
      </p:sp>
      <p:sp>
        <p:nvSpPr>
          <p:cNvPr id="321539" name="Rectangle 3"/>
          <p:cNvSpPr>
            <a:spLocks noGrp="1" noChangeArrowheads="1"/>
          </p:cNvSpPr>
          <p:nvPr>
            <p:ph type="body" idx="1"/>
          </p:nvPr>
        </p:nvSpPr>
        <p:spPr>
          <a:xfrm>
            <a:off x="712352" y="885825"/>
            <a:ext cx="7750370" cy="5445125"/>
          </a:xfrm>
          <a:ln>
            <a:solidFill>
              <a:schemeClr val="bg1"/>
            </a:solidFill>
          </a:ln>
        </p:spPr>
        <p:txBody>
          <a:bodyPr/>
          <a:lstStyle/>
          <a:p>
            <a:pPr>
              <a:lnSpc>
                <a:spcPct val="90000"/>
              </a:lnSpc>
              <a:buFontTx/>
              <a:buNone/>
              <a:defRPr/>
            </a:pPr>
            <a:r>
              <a:rPr lang="en-US" sz="2600" i="1" dirty="0"/>
              <a:t>Having effective mentoring in your career: </a:t>
            </a:r>
            <a:r>
              <a:rPr lang="en-US" sz="2600" dirty="0"/>
              <a:t>One of the NAP report recommendations is: “</a:t>
            </a:r>
            <a:r>
              <a:rPr lang="en-US" sz="2400" dirty="0"/>
              <a:t>Institutional leadership should support policies, procedures, and other infrastructure that allow mentees to engage in mentoring relationships with multiple individuals within and outside of their home department, program, or institution, such as professional societies, external conferences, learning communities, and online networks, with the ultimate goal of providing more comprehensive mentorship support.”</a:t>
            </a:r>
          </a:p>
          <a:p>
            <a:pPr>
              <a:lnSpc>
                <a:spcPct val="90000"/>
              </a:lnSpc>
              <a:buFontTx/>
              <a:buNone/>
              <a:defRPr/>
            </a:pPr>
            <a:r>
              <a:rPr lang="en-US" sz="2400" dirty="0"/>
              <a:t>So you should expect an institution to help you by having a mentor or mentoring committee from your Department/College, have cross-institution mechanisms to share concerns with peers and with those with differing experiences, and support time to participate in formal and informal professional society mentoring activities (e.g. Project NeXT, SMB Mentoring, ESA mentoring chains).  </a:t>
            </a:r>
            <a:endParaRPr lang="en-US" sz="2400" i="1" dirty="0"/>
          </a:p>
          <a:p>
            <a:pPr>
              <a:lnSpc>
                <a:spcPct val="90000"/>
              </a:lnSpc>
              <a:buFontTx/>
              <a:buNone/>
              <a:defRPr/>
            </a:pPr>
            <a:endParaRPr lang="en-US" sz="2600" i="1" dirty="0"/>
          </a:p>
        </p:txBody>
      </p:sp>
      <p:sp>
        <p:nvSpPr>
          <p:cNvPr id="2" name="TextBox 1">
            <a:extLst>
              <a:ext uri="{FF2B5EF4-FFF2-40B4-BE49-F238E27FC236}">
                <a16:creationId xmlns:a16="http://schemas.microsoft.com/office/drawing/2014/main" id="{FA030F06-D833-7C4F-B5A2-ED41AB0BC4C3}"/>
              </a:ext>
            </a:extLst>
          </p:cNvPr>
          <p:cNvSpPr txBox="1"/>
          <p:nvPr/>
        </p:nvSpPr>
        <p:spPr>
          <a:xfrm>
            <a:off x="822325" y="6384637"/>
            <a:ext cx="7800974" cy="1323439"/>
          </a:xfrm>
          <a:prstGeom prst="rect">
            <a:avLst/>
          </a:prstGeom>
          <a:noFill/>
        </p:spPr>
        <p:txBody>
          <a:bodyPr wrap="square" rtlCol="0">
            <a:spAutoFit/>
          </a:bodyPr>
          <a:lstStyle/>
          <a:p>
            <a:r>
              <a:rPr lang="en-US" sz="1600" dirty="0"/>
              <a:t>Project </a:t>
            </a:r>
            <a:r>
              <a:rPr lang="en-US" sz="1600" dirty="0" err="1"/>
              <a:t>NExT</a:t>
            </a:r>
            <a:r>
              <a:rPr lang="en-US" sz="1600" dirty="0"/>
              <a:t> – MAA </a:t>
            </a:r>
            <a:r>
              <a:rPr lang="en-US" sz="1600" dirty="0">
                <a:hlinkClick r:id="rId3"/>
              </a:rPr>
              <a:t>https://www.maa.org/programs-and-communities/professional-development/project-next</a:t>
            </a:r>
            <a:endParaRPr lang="en-US" sz="1600" dirty="0"/>
          </a:p>
          <a:p>
            <a:r>
              <a:rPr lang="en-US" sz="1600" dirty="0"/>
              <a:t>SMB - </a:t>
            </a:r>
            <a:r>
              <a:rPr lang="en-US" sz="1600" dirty="0">
                <a:hlinkClick r:id="rId4"/>
              </a:rPr>
              <a:t>https://www.smb.org/mentorship-program/</a:t>
            </a:r>
            <a:endParaRPr lang="en-US" sz="1600" dirty="0"/>
          </a:p>
          <a:p>
            <a:r>
              <a:rPr lang="en-US" sz="1600" dirty="0"/>
              <a:t>ESA - </a:t>
            </a:r>
            <a:r>
              <a:rPr lang="en-US" sz="1600" dirty="0">
                <a:hlinkClick r:id="rId5"/>
              </a:rPr>
              <a:t>https://www.esa.org/earlycareer/resources-2/early-career-mentoring-program/</a:t>
            </a:r>
            <a:endParaRPr lang="en-US" sz="1600" dirty="0"/>
          </a:p>
          <a:p>
            <a:endParaRPr lang="en-US" sz="1600" dirty="0"/>
          </a:p>
        </p:txBody>
      </p:sp>
    </p:spTree>
    <p:extLst>
      <p:ext uri="{BB962C8B-B14F-4D97-AF65-F5344CB8AC3E}">
        <p14:creationId xmlns:p14="http://schemas.microsoft.com/office/powerpoint/2010/main" val="838216111"/>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16207</TotalTime>
  <Words>1443</Words>
  <Application>Microsoft Macintosh PowerPoint</Application>
  <PresentationFormat>Custom</PresentationFormat>
  <Paragraphs>73</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Times New Roman</vt:lpstr>
      <vt:lpstr>Blank Presentation</vt:lpstr>
      <vt:lpstr>EEB 504 and EEB 607 - Spring 2021 - Careers in Academia: How to Enhance your Chances for Success</vt:lpstr>
      <vt:lpstr>Outline of course topics:</vt:lpstr>
      <vt:lpstr>Moving after the First Position:</vt:lpstr>
      <vt:lpstr>Moving after the First Position:</vt:lpstr>
      <vt:lpstr>Moving Later in your Career:</vt:lpstr>
      <vt:lpstr>Moving Outside Academia:</vt:lpstr>
      <vt:lpstr>Mentoring: Getting and Giving:</vt:lpstr>
      <vt:lpstr>Mentoring: Getting and Giving:</vt:lpstr>
      <vt:lpstr>Mentoring: Getting it:</vt:lpstr>
      <vt:lpstr>Mentoring: Getting it:</vt:lpstr>
      <vt:lpstr>Mentoring: Giving it:</vt:lpstr>
      <vt:lpstr>Mentoring: Giving it:</vt:lpstr>
    </vt:vector>
  </TitlesOfParts>
  <Company>TIEM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Control and Individual-Based Modeling: Bears and Hunting in the Southern Appalachians</dc:title>
  <dc:creator>Scott M. Duke-Sylvester</dc:creator>
  <cp:lastModifiedBy>Gross, Louis J</cp:lastModifiedBy>
  <cp:revision>836</cp:revision>
  <cp:lastPrinted>2001-07-31T20:27:52Z</cp:lastPrinted>
  <dcterms:created xsi:type="dcterms:W3CDTF">2001-07-27T14:29:20Z</dcterms:created>
  <dcterms:modified xsi:type="dcterms:W3CDTF">2021-03-29T03:10:49Z</dcterms:modified>
</cp:coreProperties>
</file>