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50"/>
  </p:notesMasterIdLst>
  <p:handoutMasterIdLst>
    <p:handoutMasterId r:id="rId51"/>
  </p:handoutMasterIdLst>
  <p:sldIdLst>
    <p:sldId id="1868" r:id="rId3"/>
    <p:sldId id="474" r:id="rId4"/>
    <p:sldId id="889" r:id="rId5"/>
    <p:sldId id="1887" r:id="rId6"/>
    <p:sldId id="1775" r:id="rId7"/>
    <p:sldId id="887" r:id="rId8"/>
    <p:sldId id="900" r:id="rId9"/>
    <p:sldId id="901" r:id="rId10"/>
    <p:sldId id="902" r:id="rId11"/>
    <p:sldId id="903" r:id="rId12"/>
    <p:sldId id="904" r:id="rId13"/>
    <p:sldId id="794" r:id="rId14"/>
    <p:sldId id="891" r:id="rId15"/>
    <p:sldId id="906" r:id="rId16"/>
    <p:sldId id="893" r:id="rId17"/>
    <p:sldId id="1711" r:id="rId18"/>
    <p:sldId id="913" r:id="rId19"/>
    <p:sldId id="914" r:id="rId20"/>
    <p:sldId id="915" r:id="rId21"/>
    <p:sldId id="916" r:id="rId22"/>
    <p:sldId id="917" r:id="rId23"/>
    <p:sldId id="835" r:id="rId24"/>
    <p:sldId id="765" r:id="rId25"/>
    <p:sldId id="836" r:id="rId26"/>
    <p:sldId id="837" r:id="rId27"/>
    <p:sldId id="838" r:id="rId28"/>
    <p:sldId id="793" r:id="rId29"/>
    <p:sldId id="839" r:id="rId30"/>
    <p:sldId id="827" r:id="rId31"/>
    <p:sldId id="840" r:id="rId32"/>
    <p:sldId id="826" r:id="rId33"/>
    <p:sldId id="1812" r:id="rId34"/>
    <p:sldId id="1878" r:id="rId35"/>
    <p:sldId id="1811" r:id="rId36"/>
    <p:sldId id="1880" r:id="rId37"/>
    <p:sldId id="1879" r:id="rId38"/>
    <p:sldId id="1827" r:id="rId39"/>
    <p:sldId id="1839" r:id="rId40"/>
    <p:sldId id="1808" r:id="rId41"/>
    <p:sldId id="1850" r:id="rId42"/>
    <p:sldId id="1883" r:id="rId43"/>
    <p:sldId id="284" r:id="rId44"/>
    <p:sldId id="1885" r:id="rId45"/>
    <p:sldId id="1886" r:id="rId46"/>
    <p:sldId id="1773" r:id="rId47"/>
    <p:sldId id="1774" r:id="rId48"/>
    <p:sldId id="1691" r:id="rId49"/>
  </p:sldIdLst>
  <p:sldSz cx="9445625" cy="7562850"/>
  <p:notesSz cx="7102475" cy="8991600"/>
  <p:defaultTextStyle>
    <a:defPPr>
      <a:defRPr lang="en-US"/>
    </a:defPPr>
    <a:lvl1pPr algn="l" rtl="0" eaLnBrk="0" fontAlgn="base" hangingPunct="0">
      <a:spcBef>
        <a:spcPct val="0"/>
      </a:spcBef>
      <a:spcAft>
        <a:spcPct val="0"/>
      </a:spcAft>
      <a:defRPr sz="4000" b="1" kern="1200">
        <a:solidFill>
          <a:schemeClr val="tx1"/>
        </a:solidFill>
        <a:latin typeface="Times New Roman" charset="0"/>
        <a:ea typeface="ＭＳ Ｐゴシック" charset="-128"/>
        <a:cs typeface="+mn-cs"/>
      </a:defRPr>
    </a:lvl1pPr>
    <a:lvl2pPr marL="455613" indent="1588" algn="l" rtl="0" eaLnBrk="0" fontAlgn="base" hangingPunct="0">
      <a:spcBef>
        <a:spcPct val="0"/>
      </a:spcBef>
      <a:spcAft>
        <a:spcPct val="0"/>
      </a:spcAft>
      <a:defRPr sz="4000" b="1" kern="1200">
        <a:solidFill>
          <a:schemeClr val="tx1"/>
        </a:solidFill>
        <a:latin typeface="Times New Roman" charset="0"/>
        <a:ea typeface="ＭＳ Ｐゴシック" charset="-128"/>
        <a:cs typeface="+mn-cs"/>
      </a:defRPr>
    </a:lvl2pPr>
    <a:lvl3pPr marL="912813" indent="1588" algn="l" rtl="0" eaLnBrk="0" fontAlgn="base" hangingPunct="0">
      <a:spcBef>
        <a:spcPct val="0"/>
      </a:spcBef>
      <a:spcAft>
        <a:spcPct val="0"/>
      </a:spcAft>
      <a:defRPr sz="4000" b="1" kern="1200">
        <a:solidFill>
          <a:schemeClr val="tx1"/>
        </a:solidFill>
        <a:latin typeface="Times New Roman" charset="0"/>
        <a:ea typeface="ＭＳ Ｐゴシック" charset="-128"/>
        <a:cs typeface="+mn-cs"/>
      </a:defRPr>
    </a:lvl3pPr>
    <a:lvl4pPr marL="1370013" indent="1588" algn="l" rtl="0" eaLnBrk="0" fontAlgn="base" hangingPunct="0">
      <a:spcBef>
        <a:spcPct val="0"/>
      </a:spcBef>
      <a:spcAft>
        <a:spcPct val="0"/>
      </a:spcAft>
      <a:defRPr sz="4000" b="1" kern="1200">
        <a:solidFill>
          <a:schemeClr val="tx1"/>
        </a:solidFill>
        <a:latin typeface="Times New Roman" charset="0"/>
        <a:ea typeface="ＭＳ Ｐゴシック" charset="-128"/>
        <a:cs typeface="+mn-cs"/>
      </a:defRPr>
    </a:lvl4pPr>
    <a:lvl5pPr marL="1827213" indent="1588" algn="l" rtl="0" eaLnBrk="0" fontAlgn="base" hangingPunct="0">
      <a:spcBef>
        <a:spcPct val="0"/>
      </a:spcBef>
      <a:spcAft>
        <a:spcPct val="0"/>
      </a:spcAft>
      <a:defRPr sz="4000" b="1" kern="1200">
        <a:solidFill>
          <a:schemeClr val="tx1"/>
        </a:solidFill>
        <a:latin typeface="Times New Roman" charset="0"/>
        <a:ea typeface="ＭＳ Ｐゴシック" charset="-128"/>
        <a:cs typeface="+mn-cs"/>
      </a:defRPr>
    </a:lvl5pPr>
    <a:lvl6pPr marL="2286000" algn="l" defTabSz="914400" rtl="0" eaLnBrk="1" latinLnBrk="0" hangingPunct="1">
      <a:defRPr sz="4000" b="1" kern="1200">
        <a:solidFill>
          <a:schemeClr val="tx1"/>
        </a:solidFill>
        <a:latin typeface="Times New Roman" charset="0"/>
        <a:ea typeface="ＭＳ Ｐゴシック" charset="-128"/>
        <a:cs typeface="+mn-cs"/>
      </a:defRPr>
    </a:lvl6pPr>
    <a:lvl7pPr marL="2743200" algn="l" defTabSz="914400" rtl="0" eaLnBrk="1" latinLnBrk="0" hangingPunct="1">
      <a:defRPr sz="4000" b="1" kern="1200">
        <a:solidFill>
          <a:schemeClr val="tx1"/>
        </a:solidFill>
        <a:latin typeface="Times New Roman" charset="0"/>
        <a:ea typeface="ＭＳ Ｐゴシック" charset="-128"/>
        <a:cs typeface="+mn-cs"/>
      </a:defRPr>
    </a:lvl7pPr>
    <a:lvl8pPr marL="3200400" algn="l" defTabSz="914400" rtl="0" eaLnBrk="1" latinLnBrk="0" hangingPunct="1">
      <a:defRPr sz="4000" b="1" kern="1200">
        <a:solidFill>
          <a:schemeClr val="tx1"/>
        </a:solidFill>
        <a:latin typeface="Times New Roman" charset="0"/>
        <a:ea typeface="ＭＳ Ｐゴシック" charset="-128"/>
        <a:cs typeface="+mn-cs"/>
      </a:defRPr>
    </a:lvl8pPr>
    <a:lvl9pPr marL="3657600" algn="l" defTabSz="914400" rtl="0" eaLnBrk="1" latinLnBrk="0" hangingPunct="1">
      <a:defRPr sz="4000" b="1" kern="1200">
        <a:solidFill>
          <a:schemeClr val="tx1"/>
        </a:solidFill>
        <a:latin typeface="Times New Roman" charset="0"/>
        <a:ea typeface="ＭＳ Ｐゴシック" charset="-128"/>
        <a:cs typeface="+mn-cs"/>
      </a:defRPr>
    </a:lvl9pPr>
  </p:defaultTextStyle>
  <p:extLst>
    <p:ext uri="{EFAFB233-063F-42B5-8137-9DF3F51BA10A}">
      <p15:sldGuideLst xmlns:p15="http://schemas.microsoft.com/office/powerpoint/2012/main">
        <p15:guide id="1" orient="horz" pos="2400">
          <p15:clr>
            <a:srgbClr val="A4A3A4"/>
          </p15:clr>
        </p15:guide>
        <p15:guide id="2" pos="2975">
          <p15:clr>
            <a:srgbClr val="A4A3A4"/>
          </p15:clr>
        </p15:guide>
      </p15:sldGuideLst>
    </p:ext>
    <p:ext uri="{2D200454-40CA-4A62-9FC3-DE9A4176ACB9}">
      <p15:notesGuideLst xmlns:p15="http://schemas.microsoft.com/office/powerpoint/2012/main">
        <p15:guide id="1" orient="horz" pos="2832">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FFFF66"/>
    <a:srgbClr val="CC3399"/>
    <a:srgbClr val="660033"/>
    <a:srgbClr val="FFCC00"/>
    <a:srgbClr val="FF66CC"/>
    <a:srgbClr val="33CC33"/>
    <a:srgbClr val="0000F3"/>
    <a:srgbClr val="0000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1"/>
    <p:restoredTop sz="86517"/>
  </p:normalViewPr>
  <p:slideViewPr>
    <p:cSldViewPr>
      <p:cViewPr varScale="1">
        <p:scale>
          <a:sx n="96" d="100"/>
          <a:sy n="96" d="100"/>
        </p:scale>
        <p:origin x="2008" y="184"/>
      </p:cViewPr>
      <p:guideLst>
        <p:guide orient="horz" pos="2400"/>
        <p:guide pos="2975"/>
      </p:guideLst>
    </p:cSldViewPr>
  </p:slideViewPr>
  <p:outlineViewPr>
    <p:cViewPr>
      <p:scale>
        <a:sx n="50" d="100"/>
        <a:sy n="50" d="100"/>
      </p:scale>
      <p:origin x="0" y="-1952"/>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5" d="100"/>
          <a:sy n="55" d="100"/>
        </p:scale>
        <p:origin x="-1752" y="-84"/>
      </p:cViewPr>
      <p:guideLst>
        <p:guide orient="horz" pos="2832"/>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3078163" cy="4492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200" b="0">
                <a:ea typeface="ＭＳ Ｐゴシック" charset="0"/>
                <a:cs typeface="+mn-cs"/>
              </a:defRPr>
            </a:lvl1pPr>
          </a:lstStyle>
          <a:p>
            <a:pPr>
              <a:defRPr/>
            </a:pPr>
            <a:endParaRPr lang="en-US"/>
          </a:p>
        </p:txBody>
      </p:sp>
      <p:sp>
        <p:nvSpPr>
          <p:cNvPr id="47107" name="Rectangle 3"/>
          <p:cNvSpPr>
            <a:spLocks noGrp="1" noChangeArrowheads="1"/>
          </p:cNvSpPr>
          <p:nvPr>
            <p:ph type="dt" sz="quarter" idx="1"/>
          </p:nvPr>
        </p:nvSpPr>
        <p:spPr bwMode="auto">
          <a:xfrm>
            <a:off x="4024313" y="0"/>
            <a:ext cx="3078162" cy="4492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200" b="0">
                <a:ea typeface="ＭＳ Ｐゴシック" charset="0"/>
                <a:cs typeface="+mn-cs"/>
              </a:defRPr>
            </a:lvl1pPr>
          </a:lstStyle>
          <a:p>
            <a:pPr>
              <a:defRPr/>
            </a:pPr>
            <a:endParaRPr lang="en-US"/>
          </a:p>
        </p:txBody>
      </p:sp>
      <p:sp>
        <p:nvSpPr>
          <p:cNvPr id="47108" name="Rectangle 4"/>
          <p:cNvSpPr>
            <a:spLocks noGrp="1" noChangeArrowheads="1"/>
          </p:cNvSpPr>
          <p:nvPr>
            <p:ph type="ftr" sz="quarter" idx="2"/>
          </p:nvPr>
        </p:nvSpPr>
        <p:spPr bwMode="auto">
          <a:xfrm>
            <a:off x="0" y="8542338"/>
            <a:ext cx="3078163" cy="44926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b="0">
                <a:ea typeface="ＭＳ Ｐゴシック" charset="0"/>
                <a:cs typeface="+mn-cs"/>
              </a:defRPr>
            </a:lvl1pPr>
          </a:lstStyle>
          <a:p>
            <a:pPr>
              <a:defRPr/>
            </a:pPr>
            <a:endParaRPr lang="en-US"/>
          </a:p>
        </p:txBody>
      </p:sp>
      <p:sp>
        <p:nvSpPr>
          <p:cNvPr id="47109" name="Rectangle 5"/>
          <p:cNvSpPr>
            <a:spLocks noGrp="1" noChangeArrowheads="1"/>
          </p:cNvSpPr>
          <p:nvPr>
            <p:ph type="sldNum" sz="quarter" idx="3"/>
          </p:nvPr>
        </p:nvSpPr>
        <p:spPr bwMode="auto">
          <a:xfrm>
            <a:off x="4024313" y="8542338"/>
            <a:ext cx="3078162" cy="44926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200" b="0"/>
            </a:lvl1pPr>
          </a:lstStyle>
          <a:p>
            <a:fld id="{A410E10E-332D-D948-985F-FF6327D4F532}"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3078163" cy="4492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200" b="0">
                <a:ea typeface="ＭＳ Ｐゴシック" charset="0"/>
                <a:cs typeface="+mn-cs"/>
              </a:defRPr>
            </a:lvl1pPr>
          </a:lstStyle>
          <a:p>
            <a:pPr>
              <a:defRPr/>
            </a:pPr>
            <a:endParaRPr lang="en-US"/>
          </a:p>
        </p:txBody>
      </p:sp>
      <p:sp>
        <p:nvSpPr>
          <p:cNvPr id="28675" name="Rectangle 3"/>
          <p:cNvSpPr>
            <a:spLocks noGrp="1" noChangeArrowheads="1"/>
          </p:cNvSpPr>
          <p:nvPr>
            <p:ph type="dt" idx="1"/>
          </p:nvPr>
        </p:nvSpPr>
        <p:spPr bwMode="auto">
          <a:xfrm>
            <a:off x="4024313" y="0"/>
            <a:ext cx="3078162" cy="4492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200" b="0">
                <a:ea typeface="ＭＳ Ｐゴシック" charset="0"/>
                <a:cs typeface="+mn-cs"/>
              </a:defRPr>
            </a:lvl1pPr>
          </a:lstStyle>
          <a:p>
            <a:pPr>
              <a:defRPr/>
            </a:pPr>
            <a:endParaRPr lang="en-US"/>
          </a:p>
        </p:txBody>
      </p:sp>
      <p:sp>
        <p:nvSpPr>
          <p:cNvPr id="28676" name="Rectangle 4"/>
          <p:cNvSpPr>
            <a:spLocks noGrp="1" noRot="1" noChangeAspect="1" noChangeArrowheads="1" noTextEdit="1"/>
          </p:cNvSpPr>
          <p:nvPr>
            <p:ph type="sldImg" idx="2"/>
          </p:nvPr>
        </p:nvSpPr>
        <p:spPr bwMode="auto">
          <a:xfrm>
            <a:off x="1446213" y="674688"/>
            <a:ext cx="4211637" cy="337185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28677" name="Rectangle 5"/>
          <p:cNvSpPr>
            <a:spLocks noGrp="1" noChangeArrowheads="1"/>
          </p:cNvSpPr>
          <p:nvPr>
            <p:ph type="body" sz="quarter" idx="3"/>
          </p:nvPr>
        </p:nvSpPr>
        <p:spPr bwMode="auto">
          <a:xfrm>
            <a:off x="947738" y="4270375"/>
            <a:ext cx="5207000" cy="4046538"/>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678" name="Rectangle 6"/>
          <p:cNvSpPr>
            <a:spLocks noGrp="1" noChangeArrowheads="1"/>
          </p:cNvSpPr>
          <p:nvPr>
            <p:ph type="ftr" sz="quarter" idx="4"/>
          </p:nvPr>
        </p:nvSpPr>
        <p:spPr bwMode="auto">
          <a:xfrm>
            <a:off x="0" y="8542338"/>
            <a:ext cx="3078163" cy="44926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b="0">
                <a:ea typeface="ＭＳ Ｐゴシック" charset="0"/>
                <a:cs typeface="+mn-cs"/>
              </a:defRPr>
            </a:lvl1pPr>
          </a:lstStyle>
          <a:p>
            <a:pPr>
              <a:defRPr/>
            </a:pPr>
            <a:endParaRPr lang="en-US"/>
          </a:p>
        </p:txBody>
      </p:sp>
      <p:sp>
        <p:nvSpPr>
          <p:cNvPr id="28679" name="Rectangle 7"/>
          <p:cNvSpPr>
            <a:spLocks noGrp="1" noChangeArrowheads="1"/>
          </p:cNvSpPr>
          <p:nvPr>
            <p:ph type="sldNum" sz="quarter" idx="5"/>
          </p:nvPr>
        </p:nvSpPr>
        <p:spPr bwMode="auto">
          <a:xfrm>
            <a:off x="4024313" y="8542338"/>
            <a:ext cx="3078162" cy="44926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200" b="0"/>
            </a:lvl1pPr>
          </a:lstStyle>
          <a:p>
            <a:fld id="{0400B296-C6C6-1849-B533-ECAFD547256C}"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5613"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2813"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0013"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7213"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5731" algn="l" defTabSz="457146" rtl="0" eaLnBrk="1" latinLnBrk="0" hangingPunct="1">
      <a:defRPr sz="1200" kern="1200">
        <a:solidFill>
          <a:schemeClr val="tx1"/>
        </a:solidFill>
        <a:latin typeface="+mn-lt"/>
        <a:ea typeface="+mn-ea"/>
        <a:cs typeface="+mn-cs"/>
      </a:defRPr>
    </a:lvl6pPr>
    <a:lvl7pPr marL="2742877" algn="l" defTabSz="457146" rtl="0" eaLnBrk="1" latinLnBrk="0" hangingPunct="1">
      <a:defRPr sz="1200" kern="1200">
        <a:solidFill>
          <a:schemeClr val="tx1"/>
        </a:solidFill>
        <a:latin typeface="+mn-lt"/>
        <a:ea typeface="+mn-ea"/>
        <a:cs typeface="+mn-cs"/>
      </a:defRPr>
    </a:lvl7pPr>
    <a:lvl8pPr marL="3200023" algn="l" defTabSz="457146" rtl="0" eaLnBrk="1" latinLnBrk="0" hangingPunct="1">
      <a:defRPr sz="1200" kern="1200">
        <a:solidFill>
          <a:schemeClr val="tx1"/>
        </a:solidFill>
        <a:latin typeface="+mn-lt"/>
        <a:ea typeface="+mn-ea"/>
        <a:cs typeface="+mn-cs"/>
      </a:defRPr>
    </a:lvl8pPr>
    <a:lvl9pPr marL="3657169" algn="l" defTabSz="45714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DC3EDB5F-7F27-934B-955F-D26AB6879ED6}" type="slidenum">
              <a:rPr lang="en-US" altLang="en-US" sz="1200" b="0"/>
              <a:pPr/>
              <a:t>1</a:t>
            </a:fld>
            <a:endParaRPr lang="en-US" altLang="en-US" sz="1200" b="0"/>
          </a:p>
        </p:txBody>
      </p:sp>
      <p:sp>
        <p:nvSpPr>
          <p:cNvPr id="322562" name="Rectangle 2"/>
          <p:cNvSpPr>
            <a:spLocks noGrp="1" noRot="1" noChangeAspect="1" noChangeArrowheads="1" noTextEdit="1"/>
          </p:cNvSpPr>
          <p:nvPr>
            <p:ph type="sldImg"/>
          </p:nvPr>
        </p:nvSpPr>
        <p:spPr>
          <a:xfrm>
            <a:off x="1447800" y="674688"/>
            <a:ext cx="4210050" cy="3371850"/>
          </a:xfrm>
          <a:ln/>
          <a:extLst>
            <a:ext uri="{FAA26D3D-D897-4be2-8F04-BA451C77F1D7}">
              <ma14:placeholderFlag xmlns="" xmlns:ma14="http://schemas.microsoft.com/office/mac/drawingml/2011/main" val="1"/>
            </a:ext>
          </a:extLst>
        </p:spPr>
      </p:sp>
      <p:sp>
        <p:nvSpPr>
          <p:cNvPr id="322563" name="Rectangle 3"/>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4003026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75212ED-D3F0-FB45-82B1-260CC27F60F3}" type="slidenum">
              <a:rPr lang="en-US" altLang="en-US" sz="1200" b="0">
                <a:latin typeface="Arial" charset="0"/>
              </a:rPr>
              <a:pPr/>
              <a:t>13</a:t>
            </a:fld>
            <a:endParaRPr lang="en-US" altLang="en-US" sz="1200" b="0">
              <a:latin typeface="Arial" charset="0"/>
            </a:endParaRPr>
          </a:p>
        </p:txBody>
      </p:sp>
      <p:sp>
        <p:nvSpPr>
          <p:cNvPr id="17410" name="Rectangle 1026"/>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7411"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defRPr/>
            </a:pPr>
            <a:endParaRPr lang="en-US">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5E37F96-B9D9-A649-A497-E4D82E9B8A90}" type="slidenum">
              <a:rPr lang="en-US" altLang="en-US" sz="1200" b="0">
                <a:latin typeface="Arial" charset="0"/>
              </a:rPr>
              <a:pPr/>
              <a:t>14</a:t>
            </a:fld>
            <a:endParaRPr lang="en-US" altLang="en-US" sz="1200" b="0">
              <a:latin typeface="Arial" charset="0"/>
            </a:endParaRPr>
          </a:p>
        </p:txBody>
      </p:sp>
      <p:sp>
        <p:nvSpPr>
          <p:cNvPr id="19458" name="Rectangle 1026"/>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9459"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defRPr/>
            </a:pPr>
            <a:endParaRPr lang="en-US">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18E73089-FAF2-5646-942E-168E43523D5C}" type="slidenum">
              <a:rPr lang="en-US" altLang="en-US" sz="1200" b="0">
                <a:latin typeface="Arial" charset="0"/>
              </a:rPr>
              <a:pPr/>
              <a:t>15</a:t>
            </a:fld>
            <a:endParaRPr lang="en-US" altLang="en-US" sz="1200" b="0">
              <a:latin typeface="Arial" charset="0"/>
            </a:endParaRPr>
          </a:p>
        </p:txBody>
      </p:sp>
      <p:sp>
        <p:nvSpPr>
          <p:cNvPr id="21506" name="Rectangle 1026"/>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1507"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defRPr/>
            </a:pPr>
            <a:endParaRPr lang="en-US">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56A2E5DE-29F9-4640-B30A-E963AFBBA1C1}" type="slidenum">
              <a:rPr lang="en-US" altLang="en-US" sz="1200" b="0"/>
              <a:pPr/>
              <a:t>17</a:t>
            </a:fld>
            <a:endParaRPr lang="en-US" altLang="en-US" sz="1200" b="0"/>
          </a:p>
        </p:txBody>
      </p:sp>
      <p:sp>
        <p:nvSpPr>
          <p:cNvPr id="72706" name="Rectangle 2"/>
          <p:cNvSpPr>
            <a:spLocks noGrp="1" noRot="1" noChangeAspect="1" noChangeArrowheads="1"/>
          </p:cNvSpPr>
          <p:nvPr>
            <p:ph type="sldImg"/>
          </p:nvPr>
        </p:nvSpPr>
        <p:spPr>
          <a:xfrm>
            <a:off x="1447800" y="674688"/>
            <a:ext cx="4210050" cy="3371850"/>
          </a:xfrm>
          <a:solidFill>
            <a:srgbClr val="FFFFFF"/>
          </a:solidFill>
          <a:ln/>
        </p:spPr>
      </p:sp>
      <p:sp>
        <p:nvSpPr>
          <p:cNvPr id="913411" name="Rectangle 3"/>
          <p:cNvSpPr>
            <a:spLocks noGrp="1" noChangeArrowheads="1"/>
          </p:cNvSpPr>
          <p:nvPr>
            <p:ph type="body" idx="1"/>
          </p:nvPr>
        </p:nvSpPr>
        <p:spPr>
          <a:solidFill>
            <a:srgbClr val="FFFFFF"/>
          </a:solidFill>
          <a:ln>
            <a:solidFill>
              <a:srgbClr val="000000"/>
            </a:solidFill>
          </a:ln>
        </p:spPr>
        <p:txBody>
          <a:bodyPr/>
          <a:lstStyle/>
          <a:p>
            <a:pPr>
              <a:defRPr/>
            </a:pPr>
            <a:endParaRPr lang="en-US">
              <a:cs typeface="+mn-cs"/>
            </a:endParaRPr>
          </a:p>
        </p:txBody>
      </p:sp>
    </p:spTree>
    <p:extLst>
      <p:ext uri="{BB962C8B-B14F-4D97-AF65-F5344CB8AC3E}">
        <p14:creationId xmlns:p14="http://schemas.microsoft.com/office/powerpoint/2010/main" val="901434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07D083C5-5F76-794A-BD5E-339B253D94FD}" type="slidenum">
              <a:rPr lang="en-US" altLang="en-US" sz="1200" b="0"/>
              <a:pPr/>
              <a:t>22</a:t>
            </a:fld>
            <a:endParaRPr lang="en-US" altLang="en-US" sz="1200" b="0"/>
          </a:p>
        </p:txBody>
      </p:sp>
      <p:sp>
        <p:nvSpPr>
          <p:cNvPr id="917506" name="Rectangle 2"/>
          <p:cNvSpPr>
            <a:spLocks noGrp="1" noRot="1" noChangeAspect="1" noChangeArrowheads="1"/>
          </p:cNvSpPr>
          <p:nvPr>
            <p:ph type="sldImg"/>
          </p:nvPr>
        </p:nvSpPr>
        <p:spPr>
          <a:xfrm>
            <a:off x="1447800" y="674688"/>
            <a:ext cx="4210050" cy="3371850"/>
          </a:xfrm>
          <a:solidFill>
            <a:srgbClr val="FFFFFF"/>
          </a:solidFill>
          <a:ln/>
          <a:extLst>
            <a:ext uri="{FAA26D3D-D897-4be2-8F04-BA451C77F1D7}">
              <ma14:placeholderFlag xmlns="" xmlns:ma14="http://schemas.microsoft.com/office/mac/drawingml/2011/main" val="1"/>
            </a:ext>
          </a:extLst>
        </p:spPr>
      </p:sp>
      <p:sp>
        <p:nvSpPr>
          <p:cNvPr id="9175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7E1DC9D9-0998-CB45-B9B8-82860F9D7D31}" type="slidenum">
              <a:rPr lang="en-US" altLang="en-US" sz="1200" b="0"/>
              <a:pPr/>
              <a:t>23</a:t>
            </a:fld>
            <a:endParaRPr lang="en-US" altLang="en-US" sz="1200" b="0"/>
          </a:p>
        </p:txBody>
      </p:sp>
      <p:sp>
        <p:nvSpPr>
          <p:cNvPr id="917506" name="Rectangle 2"/>
          <p:cNvSpPr>
            <a:spLocks noGrp="1" noRot="1" noChangeAspect="1" noChangeArrowheads="1"/>
          </p:cNvSpPr>
          <p:nvPr>
            <p:ph type="sldImg"/>
          </p:nvPr>
        </p:nvSpPr>
        <p:spPr>
          <a:xfrm>
            <a:off x="1447800" y="674688"/>
            <a:ext cx="4210050" cy="3371850"/>
          </a:xfrm>
          <a:solidFill>
            <a:srgbClr val="FFFFFF"/>
          </a:solidFill>
          <a:ln/>
          <a:extLst>
            <a:ext uri="{FAA26D3D-D897-4be2-8F04-BA451C77F1D7}">
              <ma14:placeholderFlag xmlns="" xmlns:ma14="http://schemas.microsoft.com/office/mac/drawingml/2011/main" val="1"/>
            </a:ext>
          </a:extLst>
        </p:spPr>
      </p:sp>
      <p:sp>
        <p:nvSpPr>
          <p:cNvPr id="9175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F4E32DB9-9A74-B64A-A8BF-349E48F2C397}" type="slidenum">
              <a:rPr lang="en-US" altLang="en-US" sz="1200" b="0"/>
              <a:pPr/>
              <a:t>24</a:t>
            </a:fld>
            <a:endParaRPr lang="en-US" altLang="en-US" sz="1200" b="0"/>
          </a:p>
        </p:txBody>
      </p:sp>
      <p:sp>
        <p:nvSpPr>
          <p:cNvPr id="917506" name="Rectangle 2"/>
          <p:cNvSpPr>
            <a:spLocks noGrp="1" noRot="1" noChangeAspect="1" noChangeArrowheads="1"/>
          </p:cNvSpPr>
          <p:nvPr>
            <p:ph type="sldImg"/>
          </p:nvPr>
        </p:nvSpPr>
        <p:spPr>
          <a:xfrm>
            <a:off x="1447800" y="674688"/>
            <a:ext cx="4210050" cy="3371850"/>
          </a:xfrm>
          <a:solidFill>
            <a:srgbClr val="FFFFFF"/>
          </a:solidFill>
          <a:ln/>
          <a:extLst>
            <a:ext uri="{FAA26D3D-D897-4be2-8F04-BA451C77F1D7}">
              <ma14:placeholderFlag xmlns="" xmlns:ma14="http://schemas.microsoft.com/office/mac/drawingml/2011/main" val="1"/>
            </a:ext>
          </a:extLst>
        </p:spPr>
      </p:sp>
      <p:sp>
        <p:nvSpPr>
          <p:cNvPr id="9175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24D6B72-7F5E-044C-A6F0-7AE18456831A}" type="slidenum">
              <a:rPr lang="en-US" altLang="en-US" sz="1200" b="0"/>
              <a:pPr/>
              <a:t>25</a:t>
            </a:fld>
            <a:endParaRPr lang="en-US" altLang="en-US" sz="1200" b="0"/>
          </a:p>
        </p:txBody>
      </p:sp>
      <p:sp>
        <p:nvSpPr>
          <p:cNvPr id="917506" name="Rectangle 2"/>
          <p:cNvSpPr>
            <a:spLocks noGrp="1" noRot="1" noChangeAspect="1" noChangeArrowheads="1"/>
          </p:cNvSpPr>
          <p:nvPr>
            <p:ph type="sldImg"/>
          </p:nvPr>
        </p:nvSpPr>
        <p:spPr>
          <a:xfrm>
            <a:off x="1447800" y="674688"/>
            <a:ext cx="4210050" cy="3371850"/>
          </a:xfrm>
          <a:solidFill>
            <a:srgbClr val="FFFFFF"/>
          </a:solidFill>
          <a:ln/>
          <a:extLst>
            <a:ext uri="{FAA26D3D-D897-4be2-8F04-BA451C77F1D7}">
              <ma14:placeholderFlag xmlns="" xmlns:ma14="http://schemas.microsoft.com/office/mac/drawingml/2011/main" val="1"/>
            </a:ext>
          </a:extLst>
        </p:spPr>
      </p:sp>
      <p:sp>
        <p:nvSpPr>
          <p:cNvPr id="9175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C396792A-9C00-B04A-B7BC-C0BE0B9C8F85}" type="slidenum">
              <a:rPr lang="en-US" altLang="en-US" sz="1200" b="0"/>
              <a:pPr/>
              <a:t>26</a:t>
            </a:fld>
            <a:endParaRPr lang="en-US" altLang="en-US" sz="1200" b="0"/>
          </a:p>
        </p:txBody>
      </p:sp>
      <p:sp>
        <p:nvSpPr>
          <p:cNvPr id="917506" name="Rectangle 2"/>
          <p:cNvSpPr>
            <a:spLocks noGrp="1" noRot="1" noChangeAspect="1" noChangeArrowheads="1"/>
          </p:cNvSpPr>
          <p:nvPr>
            <p:ph type="sldImg"/>
          </p:nvPr>
        </p:nvSpPr>
        <p:spPr>
          <a:xfrm>
            <a:off x="1447800" y="674688"/>
            <a:ext cx="4210050" cy="3371850"/>
          </a:xfrm>
          <a:solidFill>
            <a:srgbClr val="FFFFFF"/>
          </a:solidFill>
          <a:ln/>
          <a:extLst>
            <a:ext uri="{FAA26D3D-D897-4be2-8F04-BA451C77F1D7}">
              <ma14:placeholderFlag xmlns="" xmlns:ma14="http://schemas.microsoft.com/office/mac/drawingml/2011/main" val="1"/>
            </a:ext>
          </a:extLst>
        </p:spPr>
      </p:sp>
      <p:sp>
        <p:nvSpPr>
          <p:cNvPr id="9175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600ED8EA-1242-4448-8967-60B9C2AC39C3}" type="slidenum">
              <a:rPr lang="en-US" altLang="en-US" sz="1200" b="0"/>
              <a:pPr/>
              <a:t>27</a:t>
            </a:fld>
            <a:endParaRPr lang="en-US" altLang="en-US" sz="1200" b="0"/>
          </a:p>
        </p:txBody>
      </p:sp>
      <p:sp>
        <p:nvSpPr>
          <p:cNvPr id="1000450" name="Rectangle 1026"/>
          <p:cNvSpPr>
            <a:spLocks noGrp="1" noRot="1" noChangeAspect="1" noChangeArrowheads="1"/>
          </p:cNvSpPr>
          <p:nvPr>
            <p:ph type="sldImg"/>
          </p:nvPr>
        </p:nvSpPr>
        <p:spPr>
          <a:xfrm>
            <a:off x="1446213" y="674688"/>
            <a:ext cx="4210050" cy="3371850"/>
          </a:xfrm>
          <a:solidFill>
            <a:srgbClr val="FFFFFF"/>
          </a:solidFill>
          <a:ln/>
          <a:extLst>
            <a:ext uri="{FAA26D3D-D897-4be2-8F04-BA451C77F1D7}">
              <ma14:placeholderFlag xmlns="" xmlns:ma14="http://schemas.microsoft.com/office/mac/drawingml/2011/main" val="1"/>
            </a:ext>
          </a:extLst>
        </p:spPr>
      </p:sp>
      <p:sp>
        <p:nvSpPr>
          <p:cNvPr id="1000451"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DC3EDB5F-7F27-934B-955F-D26AB6879ED6}" type="slidenum">
              <a:rPr lang="en-US" altLang="en-US" sz="1200" b="0"/>
              <a:pPr/>
              <a:t>2</a:t>
            </a:fld>
            <a:endParaRPr lang="en-US" altLang="en-US" sz="1200" b="0"/>
          </a:p>
        </p:txBody>
      </p:sp>
      <p:sp>
        <p:nvSpPr>
          <p:cNvPr id="322562" name="Rectangle 2"/>
          <p:cNvSpPr>
            <a:spLocks noGrp="1" noRot="1" noChangeAspect="1" noChangeArrowheads="1" noTextEdit="1"/>
          </p:cNvSpPr>
          <p:nvPr>
            <p:ph type="sldImg"/>
          </p:nvPr>
        </p:nvSpPr>
        <p:spPr>
          <a:xfrm>
            <a:off x="1447800" y="674688"/>
            <a:ext cx="4210050" cy="3371850"/>
          </a:xfrm>
          <a:ln/>
          <a:extLst>
            <a:ext uri="{FAA26D3D-D897-4be2-8F04-BA451C77F1D7}">
              <ma14:placeholderFlag xmlns="" xmlns:ma14="http://schemas.microsoft.com/office/mac/drawingml/2011/main" val="1"/>
            </a:ext>
          </a:extLst>
        </p:spPr>
      </p:sp>
      <p:sp>
        <p:nvSpPr>
          <p:cNvPr id="322563"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71B415C2-E286-E14E-AF29-9B35CE018AA7}" type="slidenum">
              <a:rPr lang="en-US" altLang="en-US" sz="1200" b="0"/>
              <a:pPr/>
              <a:t>28</a:t>
            </a:fld>
            <a:endParaRPr lang="en-US" altLang="en-US" sz="1200" b="0"/>
          </a:p>
        </p:txBody>
      </p:sp>
      <p:sp>
        <p:nvSpPr>
          <p:cNvPr id="917506" name="Rectangle 2"/>
          <p:cNvSpPr>
            <a:spLocks noGrp="1" noRot="1" noChangeAspect="1" noChangeArrowheads="1"/>
          </p:cNvSpPr>
          <p:nvPr>
            <p:ph type="sldImg"/>
          </p:nvPr>
        </p:nvSpPr>
        <p:spPr>
          <a:xfrm>
            <a:off x="1447800" y="674688"/>
            <a:ext cx="4210050" cy="3371850"/>
          </a:xfrm>
          <a:solidFill>
            <a:srgbClr val="FFFFFF"/>
          </a:solidFill>
          <a:ln/>
          <a:extLst>
            <a:ext uri="{FAA26D3D-D897-4be2-8F04-BA451C77F1D7}">
              <ma14:placeholderFlag xmlns="" xmlns:ma14="http://schemas.microsoft.com/office/mac/drawingml/2011/main" val="1"/>
            </a:ext>
          </a:extLst>
        </p:spPr>
      </p:sp>
      <p:sp>
        <p:nvSpPr>
          <p:cNvPr id="9175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B231A09E-E572-4645-815A-4CF76C3C8683}" type="slidenum">
              <a:rPr lang="en-US" altLang="en-US" sz="1200" b="0"/>
              <a:pPr/>
              <a:t>30</a:t>
            </a:fld>
            <a:endParaRPr lang="en-US" altLang="en-US" sz="1200" b="0"/>
          </a:p>
        </p:txBody>
      </p:sp>
      <p:sp>
        <p:nvSpPr>
          <p:cNvPr id="917506" name="Rectangle 2"/>
          <p:cNvSpPr>
            <a:spLocks noGrp="1" noRot="1" noChangeAspect="1" noChangeArrowheads="1"/>
          </p:cNvSpPr>
          <p:nvPr>
            <p:ph type="sldImg"/>
          </p:nvPr>
        </p:nvSpPr>
        <p:spPr>
          <a:xfrm>
            <a:off x="1447800" y="674688"/>
            <a:ext cx="4210050" cy="3371850"/>
          </a:xfrm>
          <a:solidFill>
            <a:srgbClr val="FFFFFF"/>
          </a:solidFill>
          <a:ln/>
          <a:extLst>
            <a:ext uri="{FAA26D3D-D897-4be2-8F04-BA451C77F1D7}">
              <ma14:placeholderFlag xmlns="" xmlns:ma14="http://schemas.microsoft.com/office/mac/drawingml/2011/main" val="1"/>
            </a:ext>
          </a:extLst>
        </p:spPr>
      </p:sp>
      <p:sp>
        <p:nvSpPr>
          <p:cNvPr id="9175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E138350-3519-0A40-9D64-DE38C865CBD6}" type="slidenum">
              <a:rPr lang="en-US" altLang="en-US" sz="1200" b="0"/>
              <a:pPr/>
              <a:t>31</a:t>
            </a:fld>
            <a:endParaRPr lang="en-US" altLang="en-US" sz="1200" b="0"/>
          </a:p>
        </p:txBody>
      </p:sp>
      <p:sp>
        <p:nvSpPr>
          <p:cNvPr id="1006594" name="Rectangle 2"/>
          <p:cNvSpPr>
            <a:spLocks noGrp="1" noRot="1" noChangeAspect="1" noChangeArrowheads="1"/>
          </p:cNvSpPr>
          <p:nvPr>
            <p:ph type="sldImg"/>
          </p:nvPr>
        </p:nvSpPr>
        <p:spPr>
          <a:xfrm>
            <a:off x="1446213" y="674688"/>
            <a:ext cx="4210050" cy="3371850"/>
          </a:xfrm>
          <a:solidFill>
            <a:srgbClr val="FFFFFF"/>
          </a:solidFill>
          <a:ln/>
          <a:extLst>
            <a:ext uri="{FAA26D3D-D897-4be2-8F04-BA451C77F1D7}">
              <ma14:placeholderFlag xmlns="" xmlns:ma14="http://schemas.microsoft.com/office/mac/drawingml/2011/main" val="1"/>
            </a:ext>
          </a:extLst>
        </p:spPr>
      </p:sp>
      <p:sp>
        <p:nvSpPr>
          <p:cNvPr id="10065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C9BE67BE-34F0-C448-B59C-F7D96043679C}" type="slidenum">
              <a:rPr lang="en-US" altLang="en-US" sz="1200">
                <a:latin typeface="Arial" charset="0"/>
              </a:rPr>
              <a:pPr eaLnBrk="1" hangingPunct="1"/>
              <a:t>37</a:t>
            </a:fld>
            <a:endParaRPr lang="en-US" altLang="en-US" sz="1200">
              <a:latin typeface="Arial" charset="0"/>
            </a:endParaRPr>
          </a:p>
        </p:txBody>
      </p:sp>
      <p:sp>
        <p:nvSpPr>
          <p:cNvPr id="56322" name="Rectangle 2"/>
          <p:cNvSpPr>
            <a:spLocks noGrp="1" noRot="1" noChangeAspect="1" noChangeArrowheads="1"/>
          </p:cNvSpPr>
          <p:nvPr>
            <p:ph type="sldImg"/>
          </p:nvPr>
        </p:nvSpPr>
        <p:spPr>
          <a:solidFill>
            <a:srgbClr val="FFFFFF"/>
          </a:solidFill>
          <a:ln/>
        </p:spPr>
      </p:sp>
      <p:sp>
        <p:nvSpPr>
          <p:cNvPr id="5632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charset="0"/>
              <a:ea typeface="ＭＳ Ｐゴシック" charset="-128"/>
            </a:endParaRPr>
          </a:p>
        </p:txBody>
      </p:sp>
    </p:spTree>
    <p:extLst>
      <p:ext uri="{BB962C8B-B14F-4D97-AF65-F5344CB8AC3E}">
        <p14:creationId xmlns:p14="http://schemas.microsoft.com/office/powerpoint/2010/main" val="41552446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p:cNvSpPr>
            <a:spLocks noGrp="1" noRot="1" noChangeAspect="1"/>
          </p:cNvSpPr>
          <p:nvPr>
            <p:ph type="sldImg"/>
          </p:nvPr>
        </p:nvSpPr>
        <p:spPr>
          <a:ln/>
        </p:spPr>
      </p:sp>
      <p:sp>
        <p:nvSpPr>
          <p:cNvPr id="157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charset="0"/>
              <a:ea typeface="ＭＳ Ｐゴシック" charset="-128"/>
            </a:endParaRPr>
          </a:p>
        </p:txBody>
      </p:sp>
      <p:sp>
        <p:nvSpPr>
          <p:cNvPr id="4" name="Slide Number Placeholder 3"/>
          <p:cNvSpPr>
            <a:spLocks noGrp="1"/>
          </p:cNvSpPr>
          <p:nvPr>
            <p:ph type="sldNum" sz="quarter" idx="5"/>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3E0378DE-870C-5E45-B564-C0771C5D0EF3}" type="slidenum">
              <a:rPr lang="en-US" altLang="en-US" sz="1200"/>
              <a:pPr eaLnBrk="1" hangingPunct="1"/>
              <a:t>39</a:t>
            </a:fld>
            <a:endParaRPr lang="en-US" altLang="en-US" sz="1200"/>
          </a:p>
        </p:txBody>
      </p:sp>
    </p:spTree>
    <p:extLst>
      <p:ext uri="{BB962C8B-B14F-4D97-AF65-F5344CB8AC3E}">
        <p14:creationId xmlns:p14="http://schemas.microsoft.com/office/powerpoint/2010/main" val="14968713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p:cNvSpPr>
            <a:spLocks noGrp="1" noRot="1" noChangeAspect="1"/>
          </p:cNvSpPr>
          <p:nvPr>
            <p:ph type="sldImg"/>
          </p:nvPr>
        </p:nvSpPr>
        <p:spPr>
          <a:ln/>
        </p:spPr>
      </p:sp>
      <p:sp>
        <p:nvSpPr>
          <p:cNvPr id="157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charset="0"/>
              <a:ea typeface="ＭＳ Ｐゴシック" charset="-128"/>
            </a:endParaRPr>
          </a:p>
        </p:txBody>
      </p:sp>
      <p:sp>
        <p:nvSpPr>
          <p:cNvPr id="4" name="Slide Number Placeholder 3"/>
          <p:cNvSpPr>
            <a:spLocks noGrp="1"/>
          </p:cNvSpPr>
          <p:nvPr>
            <p:ph type="sldNum" sz="quarter" idx="5"/>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3E0378DE-870C-5E45-B564-C0771C5D0EF3}" type="slidenum">
              <a:rPr lang="en-US" altLang="en-US" sz="1200"/>
              <a:pPr eaLnBrk="1" hangingPunct="1"/>
              <a:t>40</a:t>
            </a:fld>
            <a:endParaRPr lang="en-US" altLang="en-US" sz="1200"/>
          </a:p>
        </p:txBody>
      </p:sp>
    </p:spTree>
    <p:extLst>
      <p:ext uri="{BB962C8B-B14F-4D97-AF65-F5344CB8AC3E}">
        <p14:creationId xmlns:p14="http://schemas.microsoft.com/office/powerpoint/2010/main" val="35780867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B14505-F15A-447F-B31D-A7AED6FD8C54}" type="slidenum">
              <a:rPr lang="en-US" smtClean="0"/>
              <a:t>44</a:t>
            </a:fld>
            <a:endParaRPr lang="en-US"/>
          </a:p>
        </p:txBody>
      </p:sp>
    </p:spTree>
    <p:extLst>
      <p:ext uri="{BB962C8B-B14F-4D97-AF65-F5344CB8AC3E}">
        <p14:creationId xmlns:p14="http://schemas.microsoft.com/office/powerpoint/2010/main" val="13039596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7B708144-8732-DA4F-8A57-62E4BC57EA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E23B566-B080-4945-B431-2D4EB510E1AE}" type="slidenum">
              <a:rPr lang="en-US" altLang="en-US"/>
              <a:pPr>
                <a:spcBef>
                  <a:spcPct val="0"/>
                </a:spcBef>
              </a:pPr>
              <a:t>45</a:t>
            </a:fld>
            <a:endParaRPr lang="en-US" altLang="en-US"/>
          </a:p>
        </p:txBody>
      </p:sp>
      <p:sp>
        <p:nvSpPr>
          <p:cNvPr id="98306" name="Rectangle 2">
            <a:extLst>
              <a:ext uri="{FF2B5EF4-FFF2-40B4-BE49-F238E27FC236}">
                <a16:creationId xmlns:a16="http://schemas.microsoft.com/office/drawing/2014/main" id="{F45B4986-3B19-6943-855A-DF50804B080C}"/>
              </a:ext>
            </a:extLst>
          </p:cNvPr>
          <p:cNvSpPr>
            <a:spLocks noGrp="1" noRot="1" noChangeAspect="1" noChangeArrowheads="1" noTextEdit="1"/>
          </p:cNvSpPr>
          <p:nvPr>
            <p:ph type="sldImg"/>
          </p:nvPr>
        </p:nvSpPr>
        <p:spPr>
          <a:xfrm>
            <a:off x="1289050" y="685800"/>
            <a:ext cx="4283075" cy="3429000"/>
          </a:xfrm>
          <a:solidFill>
            <a:srgbClr val="FFFFFF"/>
          </a:solidFill>
          <a:ln/>
        </p:spPr>
      </p:sp>
      <p:sp>
        <p:nvSpPr>
          <p:cNvPr id="98307" name="Rectangle 3">
            <a:extLst>
              <a:ext uri="{FF2B5EF4-FFF2-40B4-BE49-F238E27FC236}">
                <a16:creationId xmlns:a16="http://schemas.microsoft.com/office/drawing/2014/main" id="{B2A40194-AE68-6E49-91D6-BCA677BB650F}"/>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5451320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7979D615-A05B-7B45-8557-C9FFE5308E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23E1C4E-A011-614E-9E1B-AE8A61F3F29F}" type="slidenum">
              <a:rPr lang="en-US" altLang="en-US"/>
              <a:pPr>
                <a:spcBef>
                  <a:spcPct val="0"/>
                </a:spcBef>
              </a:pPr>
              <a:t>46</a:t>
            </a:fld>
            <a:endParaRPr lang="en-US" altLang="en-US"/>
          </a:p>
        </p:txBody>
      </p:sp>
      <p:sp>
        <p:nvSpPr>
          <p:cNvPr id="100354" name="Rectangle 2">
            <a:extLst>
              <a:ext uri="{FF2B5EF4-FFF2-40B4-BE49-F238E27FC236}">
                <a16:creationId xmlns:a16="http://schemas.microsoft.com/office/drawing/2014/main" id="{2E64BB81-3DD7-9248-BA5A-0D99DA6AF3D9}"/>
              </a:ext>
            </a:extLst>
          </p:cNvPr>
          <p:cNvSpPr>
            <a:spLocks noGrp="1" noRot="1" noChangeAspect="1" noChangeArrowheads="1" noTextEdit="1"/>
          </p:cNvSpPr>
          <p:nvPr>
            <p:ph type="sldImg"/>
          </p:nvPr>
        </p:nvSpPr>
        <p:spPr>
          <a:xfrm>
            <a:off x="1289050" y="685800"/>
            <a:ext cx="4283075" cy="3429000"/>
          </a:xfrm>
          <a:solidFill>
            <a:srgbClr val="FFFFFF"/>
          </a:solidFill>
          <a:ln/>
        </p:spPr>
      </p:sp>
      <p:sp>
        <p:nvSpPr>
          <p:cNvPr id="100355" name="Rectangle 3">
            <a:extLst>
              <a:ext uri="{FF2B5EF4-FFF2-40B4-BE49-F238E27FC236}">
                <a16:creationId xmlns:a16="http://schemas.microsoft.com/office/drawing/2014/main" id="{E0B33B69-8F64-6540-AFD1-0DA0DE4D95CF}"/>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1488655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24640315-9555-6F40-93E5-E21E099FCF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1983AE8-AA16-8E45-8E8E-5DC7F21C5C36}" type="slidenum">
              <a:rPr lang="en-US" altLang="en-US"/>
              <a:pPr>
                <a:spcBef>
                  <a:spcPct val="0"/>
                </a:spcBef>
              </a:pPr>
              <a:t>47</a:t>
            </a:fld>
            <a:endParaRPr lang="en-US" altLang="en-US"/>
          </a:p>
        </p:txBody>
      </p:sp>
      <p:sp>
        <p:nvSpPr>
          <p:cNvPr id="102402" name="Rectangle 2">
            <a:extLst>
              <a:ext uri="{FF2B5EF4-FFF2-40B4-BE49-F238E27FC236}">
                <a16:creationId xmlns:a16="http://schemas.microsoft.com/office/drawing/2014/main" id="{C6A12DF3-52C9-7941-BFCA-C0777A9FD59E}"/>
              </a:ext>
            </a:extLst>
          </p:cNvPr>
          <p:cNvSpPr>
            <a:spLocks noGrp="1" noRot="1" noChangeAspect="1" noChangeArrowheads="1" noTextEdit="1"/>
          </p:cNvSpPr>
          <p:nvPr>
            <p:ph type="sldImg"/>
          </p:nvPr>
        </p:nvSpPr>
        <p:spPr>
          <a:solidFill>
            <a:srgbClr val="FFFFFF"/>
          </a:solidFill>
          <a:ln/>
        </p:spPr>
      </p:sp>
      <p:sp>
        <p:nvSpPr>
          <p:cNvPr id="977923" name="Rectangle 3">
            <a:extLst>
              <a:ext uri="{FF2B5EF4-FFF2-40B4-BE49-F238E27FC236}">
                <a16:creationId xmlns:a16="http://schemas.microsoft.com/office/drawing/2014/main" id="{196FC9E7-4BC3-9641-B26D-6EEA99F0F6CC}"/>
              </a:ext>
            </a:extLst>
          </p:cNvPr>
          <p:cNvSpPr>
            <a:spLocks noGrp="1" noChangeArrowheads="1"/>
          </p:cNvSpPr>
          <p:nvPr>
            <p:ph type="body" idx="1"/>
          </p:nvPr>
        </p:nvSpPr>
        <p:spPr>
          <a:solidFill>
            <a:srgbClr val="FFFFFF"/>
          </a:solidFill>
          <a:ln>
            <a:solidFill>
              <a:srgbClr val="000000"/>
            </a:solidFill>
          </a:ln>
        </p:spPr>
        <p:txBody>
          <a:bodyPr/>
          <a:lstStyle/>
          <a:p>
            <a:pPr>
              <a:defRPr/>
            </a:pPr>
            <a:endParaRPr lang="en-US">
              <a:cs typeface="+mn-cs"/>
            </a:endParaRPr>
          </a:p>
        </p:txBody>
      </p:sp>
    </p:spTree>
    <p:extLst>
      <p:ext uri="{BB962C8B-B14F-4D97-AF65-F5344CB8AC3E}">
        <p14:creationId xmlns:p14="http://schemas.microsoft.com/office/powerpoint/2010/main" val="3137827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E3950ECB-5606-DB4E-A5A8-847FBE6BF541}" type="slidenum">
              <a:rPr lang="en-US" altLang="en-US" sz="1200" b="0"/>
              <a:pPr/>
              <a:t>6</a:t>
            </a:fld>
            <a:endParaRPr lang="en-US" altLang="en-US" sz="1200" b="0"/>
          </a:p>
        </p:txBody>
      </p:sp>
      <p:sp>
        <p:nvSpPr>
          <p:cNvPr id="915458" name="Rectangle 2"/>
          <p:cNvSpPr>
            <a:spLocks noGrp="1" noRot="1" noChangeAspect="1" noChangeArrowheads="1"/>
          </p:cNvSpPr>
          <p:nvPr>
            <p:ph type="sldImg"/>
          </p:nvPr>
        </p:nvSpPr>
        <p:spPr>
          <a:xfrm>
            <a:off x="1447800" y="674688"/>
            <a:ext cx="4210050" cy="3371850"/>
          </a:xfrm>
          <a:solidFill>
            <a:srgbClr val="FFFFFF"/>
          </a:solidFill>
          <a:ln/>
          <a:extLst>
            <a:ext uri="{FAA26D3D-D897-4be2-8F04-BA451C77F1D7}">
              <ma14:placeholderFlag xmlns="" xmlns:ma14="http://schemas.microsoft.com/office/mac/drawingml/2011/main" val="1"/>
            </a:ext>
          </a:extLst>
        </p:spPr>
      </p:sp>
      <p:sp>
        <p:nvSpPr>
          <p:cNvPr id="9154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5CD7A6B9-D75B-C046-B480-51965648CD1D}" type="slidenum">
              <a:rPr lang="en-US" altLang="en-US" sz="1200" b="0"/>
              <a:pPr/>
              <a:t>7</a:t>
            </a:fld>
            <a:endParaRPr lang="en-US" altLang="en-US" sz="1200" b="0"/>
          </a:p>
        </p:txBody>
      </p:sp>
      <p:sp>
        <p:nvSpPr>
          <p:cNvPr id="915458" name="Rectangle 2"/>
          <p:cNvSpPr>
            <a:spLocks noGrp="1" noRot="1" noChangeAspect="1" noChangeArrowheads="1"/>
          </p:cNvSpPr>
          <p:nvPr>
            <p:ph type="sldImg"/>
          </p:nvPr>
        </p:nvSpPr>
        <p:spPr>
          <a:xfrm>
            <a:off x="1447800" y="674688"/>
            <a:ext cx="4210050" cy="3371850"/>
          </a:xfrm>
          <a:solidFill>
            <a:srgbClr val="FFFFFF"/>
          </a:solidFill>
          <a:ln/>
          <a:extLst>
            <a:ext uri="{FAA26D3D-D897-4be2-8F04-BA451C77F1D7}">
              <ma14:placeholderFlag xmlns="" xmlns:ma14="http://schemas.microsoft.com/office/mac/drawingml/2011/main" val="1"/>
            </a:ext>
          </a:extLst>
        </p:spPr>
      </p:sp>
      <p:sp>
        <p:nvSpPr>
          <p:cNvPr id="9154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FCB5B361-81C1-1E4B-B801-6FBCC8317CFD}" type="slidenum">
              <a:rPr lang="en-US" altLang="en-US" sz="1200" b="0"/>
              <a:pPr/>
              <a:t>8</a:t>
            </a:fld>
            <a:endParaRPr lang="en-US" altLang="en-US" sz="1200" b="0"/>
          </a:p>
        </p:txBody>
      </p:sp>
      <p:sp>
        <p:nvSpPr>
          <p:cNvPr id="915458" name="Rectangle 2"/>
          <p:cNvSpPr>
            <a:spLocks noGrp="1" noRot="1" noChangeAspect="1" noChangeArrowheads="1"/>
          </p:cNvSpPr>
          <p:nvPr>
            <p:ph type="sldImg"/>
          </p:nvPr>
        </p:nvSpPr>
        <p:spPr>
          <a:xfrm>
            <a:off x="1447800" y="674688"/>
            <a:ext cx="4210050" cy="3371850"/>
          </a:xfrm>
          <a:solidFill>
            <a:srgbClr val="FFFFFF"/>
          </a:solidFill>
          <a:ln/>
          <a:extLst>
            <a:ext uri="{FAA26D3D-D897-4be2-8F04-BA451C77F1D7}">
              <ma14:placeholderFlag xmlns="" xmlns:ma14="http://schemas.microsoft.com/office/mac/drawingml/2011/main" val="1"/>
            </a:ext>
          </a:extLst>
        </p:spPr>
      </p:sp>
      <p:sp>
        <p:nvSpPr>
          <p:cNvPr id="9154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BADC638-CB1D-8D4E-A439-CA02C4FF479D}" type="slidenum">
              <a:rPr lang="en-US" altLang="en-US" sz="1200" b="0"/>
              <a:pPr/>
              <a:t>9</a:t>
            </a:fld>
            <a:endParaRPr lang="en-US" altLang="en-US" sz="1200" b="0"/>
          </a:p>
        </p:txBody>
      </p:sp>
      <p:sp>
        <p:nvSpPr>
          <p:cNvPr id="915458" name="Rectangle 2"/>
          <p:cNvSpPr>
            <a:spLocks noGrp="1" noRot="1" noChangeAspect="1" noChangeArrowheads="1"/>
          </p:cNvSpPr>
          <p:nvPr>
            <p:ph type="sldImg"/>
          </p:nvPr>
        </p:nvSpPr>
        <p:spPr>
          <a:xfrm>
            <a:off x="1447800" y="674688"/>
            <a:ext cx="4210050" cy="3371850"/>
          </a:xfrm>
          <a:solidFill>
            <a:srgbClr val="FFFFFF"/>
          </a:solidFill>
          <a:ln/>
          <a:extLst>
            <a:ext uri="{FAA26D3D-D897-4be2-8F04-BA451C77F1D7}">
              <ma14:placeholderFlag xmlns="" xmlns:ma14="http://schemas.microsoft.com/office/mac/drawingml/2011/main" val="1"/>
            </a:ext>
          </a:extLst>
        </p:spPr>
      </p:sp>
      <p:sp>
        <p:nvSpPr>
          <p:cNvPr id="9154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05B0AF06-E1AA-1B49-A32C-BE026F78A0F6}" type="slidenum">
              <a:rPr lang="en-US" altLang="en-US" sz="1200" b="0"/>
              <a:pPr/>
              <a:t>10</a:t>
            </a:fld>
            <a:endParaRPr lang="en-US" altLang="en-US" sz="1200" b="0"/>
          </a:p>
        </p:txBody>
      </p:sp>
      <p:sp>
        <p:nvSpPr>
          <p:cNvPr id="915458" name="Rectangle 2"/>
          <p:cNvSpPr>
            <a:spLocks noGrp="1" noRot="1" noChangeAspect="1" noChangeArrowheads="1"/>
          </p:cNvSpPr>
          <p:nvPr>
            <p:ph type="sldImg"/>
          </p:nvPr>
        </p:nvSpPr>
        <p:spPr>
          <a:xfrm>
            <a:off x="1447800" y="674688"/>
            <a:ext cx="4210050" cy="3371850"/>
          </a:xfrm>
          <a:solidFill>
            <a:srgbClr val="FFFFFF"/>
          </a:solidFill>
          <a:ln/>
          <a:extLst>
            <a:ext uri="{FAA26D3D-D897-4be2-8F04-BA451C77F1D7}">
              <ma14:placeholderFlag xmlns="" xmlns:ma14="http://schemas.microsoft.com/office/mac/drawingml/2011/main" val="1"/>
            </a:ext>
          </a:extLst>
        </p:spPr>
      </p:sp>
      <p:sp>
        <p:nvSpPr>
          <p:cNvPr id="9154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3E9CAEDF-6790-EA44-A85B-41F57876331D}" type="slidenum">
              <a:rPr lang="en-US" altLang="en-US" sz="1200" b="0"/>
              <a:pPr/>
              <a:t>11</a:t>
            </a:fld>
            <a:endParaRPr lang="en-US" altLang="en-US" sz="1200" b="0"/>
          </a:p>
        </p:txBody>
      </p:sp>
      <p:sp>
        <p:nvSpPr>
          <p:cNvPr id="915458" name="Rectangle 2"/>
          <p:cNvSpPr>
            <a:spLocks noGrp="1" noRot="1" noChangeAspect="1" noChangeArrowheads="1"/>
          </p:cNvSpPr>
          <p:nvPr>
            <p:ph type="sldImg"/>
          </p:nvPr>
        </p:nvSpPr>
        <p:spPr>
          <a:xfrm>
            <a:off x="1447800" y="674688"/>
            <a:ext cx="4210050" cy="3371850"/>
          </a:xfrm>
          <a:solidFill>
            <a:srgbClr val="FFFFFF"/>
          </a:solidFill>
          <a:ln/>
          <a:extLst>
            <a:ext uri="{FAA26D3D-D897-4be2-8F04-BA451C77F1D7}">
              <ma14:placeholderFlag xmlns="" xmlns:ma14="http://schemas.microsoft.com/office/mac/drawingml/2011/main" val="1"/>
            </a:ext>
          </a:extLst>
        </p:spPr>
      </p:sp>
      <p:sp>
        <p:nvSpPr>
          <p:cNvPr id="9154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fld id="{10091882-FE8F-ED4A-A6F3-11CDC3EC241B}" type="slidenum">
              <a:rPr lang="en-US" altLang="en-US" sz="1200" b="0"/>
              <a:pPr/>
              <a:t>12</a:t>
            </a:fld>
            <a:endParaRPr lang="en-US" altLang="en-US" sz="1200" b="0"/>
          </a:p>
        </p:txBody>
      </p:sp>
      <p:sp>
        <p:nvSpPr>
          <p:cNvPr id="100249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0024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08025" y="2349500"/>
            <a:ext cx="8029575" cy="1620839"/>
          </a:xfrm>
        </p:spPr>
        <p:txBody>
          <a:bodyPr/>
          <a:lstStyle/>
          <a:p>
            <a:r>
              <a:rPr lang="en-US"/>
              <a:t>Click to edit Master title style</a:t>
            </a:r>
          </a:p>
        </p:txBody>
      </p:sp>
      <p:sp>
        <p:nvSpPr>
          <p:cNvPr id="3" name="Subtitle 2"/>
          <p:cNvSpPr>
            <a:spLocks noGrp="1"/>
          </p:cNvSpPr>
          <p:nvPr>
            <p:ph type="subTitle" idx="1"/>
          </p:nvPr>
        </p:nvSpPr>
        <p:spPr>
          <a:xfrm>
            <a:off x="1417638" y="4286251"/>
            <a:ext cx="6611938" cy="1931988"/>
          </a:xfrm>
        </p:spPr>
        <p:txBody>
          <a:bodyPr/>
          <a:lstStyle>
            <a:lvl1pPr marL="0" indent="0" algn="ctr">
              <a:buNone/>
              <a:defRPr/>
            </a:lvl1pPr>
            <a:lvl2pPr marL="457146" indent="0" algn="ctr">
              <a:buNone/>
              <a:defRPr/>
            </a:lvl2pPr>
            <a:lvl3pPr marL="914293" indent="0" algn="ctr">
              <a:buNone/>
              <a:defRPr/>
            </a:lvl3pPr>
            <a:lvl4pPr marL="1371438" indent="0" algn="ctr">
              <a:buNone/>
              <a:defRPr/>
            </a:lvl4pPr>
            <a:lvl5pPr marL="1828585" indent="0" algn="ctr">
              <a:buNone/>
              <a:defRPr/>
            </a:lvl5pPr>
            <a:lvl6pPr marL="2285731" indent="0" algn="ctr">
              <a:buNone/>
              <a:defRPr/>
            </a:lvl6pPr>
            <a:lvl7pPr marL="2742877" indent="0" algn="ctr">
              <a:buNone/>
              <a:defRPr/>
            </a:lvl7pPr>
            <a:lvl8pPr marL="3200023" indent="0" algn="ctr">
              <a:buNone/>
              <a:defRPr/>
            </a:lvl8pPr>
            <a:lvl9pPr marL="3657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9433408-10CB-C94C-884C-F471D3FE2B4E}" type="slidenum">
              <a:rPr lang="en-US" altLang="en-US"/>
              <a:pPr/>
              <a:t>‹#›</a:t>
            </a:fld>
            <a:endParaRPr lang="en-US" altLang="en-US"/>
          </a:p>
        </p:txBody>
      </p:sp>
    </p:spTree>
    <p:extLst>
      <p:ext uri="{BB962C8B-B14F-4D97-AF65-F5344CB8AC3E}">
        <p14:creationId xmlns:p14="http://schemas.microsoft.com/office/powerpoint/2010/main" val="926778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A7EC5E8-9796-7449-BAB8-45EDD0555229}" type="slidenum">
              <a:rPr lang="en-US" altLang="en-US"/>
              <a:pPr/>
              <a:t>‹#›</a:t>
            </a:fld>
            <a:endParaRPr lang="en-US" altLang="en-US"/>
          </a:p>
        </p:txBody>
      </p:sp>
    </p:spTree>
    <p:extLst>
      <p:ext uri="{BB962C8B-B14F-4D97-AF65-F5344CB8AC3E}">
        <p14:creationId xmlns:p14="http://schemas.microsoft.com/office/powerpoint/2010/main" val="1220142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1000" y="671512"/>
            <a:ext cx="2006600" cy="60515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08026" y="671512"/>
            <a:ext cx="5870575" cy="6051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D6A3A24-3D0E-2848-A671-E29FFB037DD1}" type="slidenum">
              <a:rPr lang="en-US" altLang="en-US"/>
              <a:pPr/>
              <a:t>‹#›</a:t>
            </a:fld>
            <a:endParaRPr lang="en-US" altLang="en-US"/>
          </a:p>
        </p:txBody>
      </p:sp>
    </p:spTree>
    <p:extLst>
      <p:ext uri="{BB962C8B-B14F-4D97-AF65-F5344CB8AC3E}">
        <p14:creationId xmlns:p14="http://schemas.microsoft.com/office/powerpoint/2010/main" val="611568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08422" y="2349386"/>
            <a:ext cx="8028781" cy="1621111"/>
          </a:xfrm>
        </p:spPr>
        <p:txBody>
          <a:bodyPr/>
          <a:lstStyle/>
          <a:p>
            <a:r>
              <a:rPr lang="en-US"/>
              <a:t>Click to edit Master title style</a:t>
            </a:r>
          </a:p>
        </p:txBody>
      </p:sp>
      <p:sp>
        <p:nvSpPr>
          <p:cNvPr id="3" name="Subtitle 2"/>
          <p:cNvSpPr>
            <a:spLocks noGrp="1"/>
          </p:cNvSpPr>
          <p:nvPr>
            <p:ph type="subTitle" idx="1"/>
          </p:nvPr>
        </p:nvSpPr>
        <p:spPr>
          <a:xfrm>
            <a:off x="1416844" y="4285615"/>
            <a:ext cx="6611938" cy="1932728"/>
          </a:xfrm>
        </p:spPr>
        <p:txBody>
          <a:bodyPr/>
          <a:lstStyle>
            <a:lvl1pPr marL="0" indent="0" algn="ctr">
              <a:buNone/>
              <a:defRPr/>
            </a:lvl1pPr>
            <a:lvl2pPr marL="485912" indent="0" algn="ctr">
              <a:buNone/>
              <a:defRPr/>
            </a:lvl2pPr>
            <a:lvl3pPr marL="971824" indent="0" algn="ctr">
              <a:buNone/>
              <a:defRPr/>
            </a:lvl3pPr>
            <a:lvl4pPr marL="1457736" indent="0" algn="ctr">
              <a:buNone/>
              <a:defRPr/>
            </a:lvl4pPr>
            <a:lvl5pPr marL="1943649" indent="0" algn="ctr">
              <a:buNone/>
              <a:defRPr/>
            </a:lvl5pPr>
            <a:lvl6pPr marL="2429561" indent="0" algn="ctr">
              <a:buNone/>
              <a:defRPr/>
            </a:lvl6pPr>
            <a:lvl7pPr marL="2915473" indent="0" algn="ctr">
              <a:buNone/>
              <a:defRPr/>
            </a:lvl7pPr>
            <a:lvl8pPr marL="3401385" indent="0" algn="ctr">
              <a:buNone/>
              <a:defRPr/>
            </a:lvl8pPr>
            <a:lvl9pPr marL="3887297"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Times New Roman" charset="0"/>
              </a:defRPr>
            </a:lvl1pPr>
          </a:lstStyle>
          <a:p>
            <a:fld id="{9C3619E3-3D72-8045-B62C-85E30BD3CDB0}" type="slidenum">
              <a:rPr lang="en-US" altLang="en-US"/>
              <a:pPr/>
              <a:t>‹#›</a:t>
            </a:fld>
            <a:endParaRPr lang="en-US" altLang="en-US"/>
          </a:p>
        </p:txBody>
      </p:sp>
    </p:spTree>
    <p:extLst>
      <p:ext uri="{BB962C8B-B14F-4D97-AF65-F5344CB8AC3E}">
        <p14:creationId xmlns:p14="http://schemas.microsoft.com/office/powerpoint/2010/main" val="7704902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Times New Roman" charset="0"/>
              </a:defRPr>
            </a:lvl1pPr>
          </a:lstStyle>
          <a:p>
            <a:fld id="{BA66BB50-3A0A-8944-B43F-3E50E09AED9D}" type="slidenum">
              <a:rPr lang="en-US" altLang="en-US"/>
              <a:pPr/>
              <a:t>‹#›</a:t>
            </a:fld>
            <a:endParaRPr lang="en-US" altLang="en-US"/>
          </a:p>
        </p:txBody>
      </p:sp>
    </p:spTree>
    <p:extLst>
      <p:ext uri="{BB962C8B-B14F-4D97-AF65-F5344CB8AC3E}">
        <p14:creationId xmlns:p14="http://schemas.microsoft.com/office/powerpoint/2010/main" val="3034252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46139" y="4859832"/>
            <a:ext cx="8028781" cy="1502066"/>
          </a:xfrm>
        </p:spPr>
        <p:txBody>
          <a:bodyPr anchor="t"/>
          <a:lstStyle>
            <a:lvl1pPr algn="l">
              <a:defRPr sz="4300" b="1" cap="all"/>
            </a:lvl1pPr>
          </a:lstStyle>
          <a:p>
            <a:r>
              <a:rPr lang="en-US"/>
              <a:t>Click to edit Master title style</a:t>
            </a:r>
          </a:p>
        </p:txBody>
      </p:sp>
      <p:sp>
        <p:nvSpPr>
          <p:cNvPr id="3" name="Text Placeholder 2"/>
          <p:cNvSpPr>
            <a:spLocks noGrp="1"/>
          </p:cNvSpPr>
          <p:nvPr>
            <p:ph type="body" idx="1"/>
          </p:nvPr>
        </p:nvSpPr>
        <p:spPr>
          <a:xfrm>
            <a:off x="746139" y="3205459"/>
            <a:ext cx="8028781" cy="1654373"/>
          </a:xfrm>
        </p:spPr>
        <p:txBody>
          <a:bodyPr anchor="b"/>
          <a:lstStyle>
            <a:lvl1pPr marL="0" indent="0">
              <a:buNone/>
              <a:defRPr sz="2100"/>
            </a:lvl1pPr>
            <a:lvl2pPr marL="485912" indent="0">
              <a:buNone/>
              <a:defRPr sz="1900"/>
            </a:lvl2pPr>
            <a:lvl3pPr marL="971824" indent="0">
              <a:buNone/>
              <a:defRPr sz="1700"/>
            </a:lvl3pPr>
            <a:lvl4pPr marL="1457736" indent="0">
              <a:buNone/>
              <a:defRPr sz="1500"/>
            </a:lvl4pPr>
            <a:lvl5pPr marL="1943649" indent="0">
              <a:buNone/>
              <a:defRPr sz="1500"/>
            </a:lvl5pPr>
            <a:lvl6pPr marL="2429561" indent="0">
              <a:buNone/>
              <a:defRPr sz="1500"/>
            </a:lvl6pPr>
            <a:lvl7pPr marL="2915473" indent="0">
              <a:buNone/>
              <a:defRPr sz="1500"/>
            </a:lvl7pPr>
            <a:lvl8pPr marL="3401385" indent="0">
              <a:buNone/>
              <a:defRPr sz="1500"/>
            </a:lvl8pPr>
            <a:lvl9pPr marL="3887297" indent="0">
              <a:buNone/>
              <a:defRPr sz="15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Times New Roman" charset="0"/>
              </a:defRPr>
            </a:lvl1pPr>
          </a:lstStyle>
          <a:p>
            <a:fld id="{142053C7-F0F9-DC4C-8C1C-8CCDA3DE8A6B}" type="slidenum">
              <a:rPr lang="en-US" altLang="en-US"/>
              <a:pPr/>
              <a:t>‹#›</a:t>
            </a:fld>
            <a:endParaRPr lang="en-US" altLang="en-US"/>
          </a:p>
        </p:txBody>
      </p:sp>
    </p:spTree>
    <p:extLst>
      <p:ext uri="{BB962C8B-B14F-4D97-AF65-F5344CB8AC3E}">
        <p14:creationId xmlns:p14="http://schemas.microsoft.com/office/powerpoint/2010/main" val="1541444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08422" y="2184823"/>
            <a:ext cx="3935677" cy="4537710"/>
          </a:xfrm>
        </p:spPr>
        <p:txBody>
          <a:bodyPr/>
          <a:lstStyle>
            <a:lvl1pPr>
              <a:defRPr sz="3000"/>
            </a:lvl1pPr>
            <a:lvl2pPr>
              <a:defRPr sz="26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1526" y="2184823"/>
            <a:ext cx="3935677" cy="4537710"/>
          </a:xfrm>
        </p:spPr>
        <p:txBody>
          <a:bodyPr/>
          <a:lstStyle>
            <a:lvl1pPr>
              <a:defRPr sz="3000"/>
            </a:lvl1pPr>
            <a:lvl2pPr>
              <a:defRPr sz="26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Times New Roman" charset="0"/>
              </a:defRPr>
            </a:lvl1pPr>
          </a:lstStyle>
          <a:p>
            <a:fld id="{885EBF2A-53B4-8741-B35E-AB439FB13A88}" type="slidenum">
              <a:rPr lang="en-US" altLang="en-US"/>
              <a:pPr/>
              <a:t>‹#›</a:t>
            </a:fld>
            <a:endParaRPr lang="en-US" altLang="en-US"/>
          </a:p>
        </p:txBody>
      </p:sp>
    </p:spTree>
    <p:extLst>
      <p:ext uri="{BB962C8B-B14F-4D97-AF65-F5344CB8AC3E}">
        <p14:creationId xmlns:p14="http://schemas.microsoft.com/office/powerpoint/2010/main" val="19564440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281" y="302865"/>
            <a:ext cx="8501063" cy="1260475"/>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72281" y="1692889"/>
            <a:ext cx="4173458" cy="705515"/>
          </a:xfrm>
        </p:spPr>
        <p:txBody>
          <a:bodyPr anchor="b"/>
          <a:lstStyle>
            <a:lvl1pPr marL="0" indent="0">
              <a:buNone/>
              <a:defRPr sz="2600" b="1"/>
            </a:lvl1pPr>
            <a:lvl2pPr marL="485912" indent="0">
              <a:buNone/>
              <a:defRPr sz="2100" b="1"/>
            </a:lvl2pPr>
            <a:lvl3pPr marL="971824" indent="0">
              <a:buNone/>
              <a:defRPr sz="1900" b="1"/>
            </a:lvl3pPr>
            <a:lvl4pPr marL="1457736" indent="0">
              <a:buNone/>
              <a:defRPr sz="1700" b="1"/>
            </a:lvl4pPr>
            <a:lvl5pPr marL="1943649" indent="0">
              <a:buNone/>
              <a:defRPr sz="1700" b="1"/>
            </a:lvl5pPr>
            <a:lvl6pPr marL="2429561" indent="0">
              <a:buNone/>
              <a:defRPr sz="1700" b="1"/>
            </a:lvl6pPr>
            <a:lvl7pPr marL="2915473" indent="0">
              <a:buNone/>
              <a:defRPr sz="1700" b="1"/>
            </a:lvl7pPr>
            <a:lvl8pPr marL="3401385" indent="0">
              <a:buNone/>
              <a:defRPr sz="1700" b="1"/>
            </a:lvl8pPr>
            <a:lvl9pPr marL="3887297" indent="0">
              <a:buNone/>
              <a:defRPr sz="1700" b="1"/>
            </a:lvl9pPr>
          </a:lstStyle>
          <a:p>
            <a:pPr lvl="0"/>
            <a:r>
              <a:rPr lang="en-US"/>
              <a:t>Click to edit Master text styles</a:t>
            </a:r>
          </a:p>
        </p:txBody>
      </p:sp>
      <p:sp>
        <p:nvSpPr>
          <p:cNvPr id="4" name="Content Placeholder 3"/>
          <p:cNvSpPr>
            <a:spLocks noGrp="1"/>
          </p:cNvSpPr>
          <p:nvPr>
            <p:ph sz="half" idx="2"/>
          </p:nvPr>
        </p:nvSpPr>
        <p:spPr>
          <a:xfrm>
            <a:off x="472281" y="2398404"/>
            <a:ext cx="4173458" cy="4357393"/>
          </a:xfrm>
        </p:spPr>
        <p:txBody>
          <a:bodyPr/>
          <a:lstStyle>
            <a:lvl1pPr>
              <a:defRPr sz="26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98247" y="1692889"/>
            <a:ext cx="4175097" cy="705515"/>
          </a:xfrm>
        </p:spPr>
        <p:txBody>
          <a:bodyPr anchor="b"/>
          <a:lstStyle>
            <a:lvl1pPr marL="0" indent="0">
              <a:buNone/>
              <a:defRPr sz="2600" b="1"/>
            </a:lvl1pPr>
            <a:lvl2pPr marL="485912" indent="0">
              <a:buNone/>
              <a:defRPr sz="2100" b="1"/>
            </a:lvl2pPr>
            <a:lvl3pPr marL="971824" indent="0">
              <a:buNone/>
              <a:defRPr sz="1900" b="1"/>
            </a:lvl3pPr>
            <a:lvl4pPr marL="1457736" indent="0">
              <a:buNone/>
              <a:defRPr sz="1700" b="1"/>
            </a:lvl4pPr>
            <a:lvl5pPr marL="1943649" indent="0">
              <a:buNone/>
              <a:defRPr sz="1700" b="1"/>
            </a:lvl5pPr>
            <a:lvl6pPr marL="2429561" indent="0">
              <a:buNone/>
              <a:defRPr sz="1700" b="1"/>
            </a:lvl6pPr>
            <a:lvl7pPr marL="2915473" indent="0">
              <a:buNone/>
              <a:defRPr sz="1700" b="1"/>
            </a:lvl7pPr>
            <a:lvl8pPr marL="3401385" indent="0">
              <a:buNone/>
              <a:defRPr sz="1700" b="1"/>
            </a:lvl8pPr>
            <a:lvl9pPr marL="3887297" indent="0">
              <a:buNone/>
              <a:defRPr sz="1700" b="1"/>
            </a:lvl9pPr>
          </a:lstStyle>
          <a:p>
            <a:pPr lvl="0"/>
            <a:r>
              <a:rPr lang="en-US"/>
              <a:t>Click to edit Master text styles</a:t>
            </a:r>
          </a:p>
        </p:txBody>
      </p:sp>
      <p:sp>
        <p:nvSpPr>
          <p:cNvPr id="6" name="Content Placeholder 5"/>
          <p:cNvSpPr>
            <a:spLocks noGrp="1"/>
          </p:cNvSpPr>
          <p:nvPr>
            <p:ph sz="quarter" idx="4"/>
          </p:nvPr>
        </p:nvSpPr>
        <p:spPr>
          <a:xfrm>
            <a:off x="4798247" y="2398404"/>
            <a:ext cx="4175097" cy="4357393"/>
          </a:xfrm>
        </p:spPr>
        <p:txBody>
          <a:bodyPr/>
          <a:lstStyle>
            <a:lvl1pPr>
              <a:defRPr sz="26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Times New Roman" charset="0"/>
              </a:defRPr>
            </a:lvl1pPr>
          </a:lstStyle>
          <a:p>
            <a:fld id="{FFF734A8-455E-1D44-827F-F08ECA4F1E84}" type="slidenum">
              <a:rPr lang="en-US" altLang="en-US"/>
              <a:pPr/>
              <a:t>‹#›</a:t>
            </a:fld>
            <a:endParaRPr lang="en-US" altLang="en-US"/>
          </a:p>
        </p:txBody>
      </p:sp>
    </p:spTree>
    <p:extLst>
      <p:ext uri="{BB962C8B-B14F-4D97-AF65-F5344CB8AC3E}">
        <p14:creationId xmlns:p14="http://schemas.microsoft.com/office/powerpoint/2010/main" val="18326257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Times New Roman" charset="0"/>
              </a:defRPr>
            </a:lvl1pPr>
          </a:lstStyle>
          <a:p>
            <a:fld id="{CE8BA4A0-F17B-754B-9431-500F13551FE4}" type="slidenum">
              <a:rPr lang="en-US" altLang="en-US"/>
              <a:pPr/>
              <a:t>‹#›</a:t>
            </a:fld>
            <a:endParaRPr lang="en-US" altLang="en-US"/>
          </a:p>
        </p:txBody>
      </p:sp>
    </p:spTree>
    <p:extLst>
      <p:ext uri="{BB962C8B-B14F-4D97-AF65-F5344CB8AC3E}">
        <p14:creationId xmlns:p14="http://schemas.microsoft.com/office/powerpoint/2010/main" val="17307670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Times New Roman" charset="0"/>
              </a:defRPr>
            </a:lvl1pPr>
          </a:lstStyle>
          <a:p>
            <a:fld id="{226DD83C-0263-E64C-AE33-043DFACBEA2E}" type="slidenum">
              <a:rPr lang="en-US" altLang="en-US"/>
              <a:pPr/>
              <a:t>‹#›</a:t>
            </a:fld>
            <a:endParaRPr lang="en-US" altLang="en-US"/>
          </a:p>
        </p:txBody>
      </p:sp>
    </p:spTree>
    <p:extLst>
      <p:ext uri="{BB962C8B-B14F-4D97-AF65-F5344CB8AC3E}">
        <p14:creationId xmlns:p14="http://schemas.microsoft.com/office/powerpoint/2010/main" val="1336331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2" y="301113"/>
            <a:ext cx="3107546" cy="1281483"/>
          </a:xfrm>
        </p:spPr>
        <p:txBody>
          <a:bodyPr anchor="b"/>
          <a:lstStyle>
            <a:lvl1pPr algn="l">
              <a:defRPr sz="2100" b="1"/>
            </a:lvl1pPr>
          </a:lstStyle>
          <a:p>
            <a:r>
              <a:rPr lang="en-US"/>
              <a:t>Click to edit Master title style</a:t>
            </a:r>
          </a:p>
        </p:txBody>
      </p:sp>
      <p:sp>
        <p:nvSpPr>
          <p:cNvPr id="3" name="Content Placeholder 2"/>
          <p:cNvSpPr>
            <a:spLocks noGrp="1"/>
          </p:cNvSpPr>
          <p:nvPr>
            <p:ph idx="1"/>
          </p:nvPr>
        </p:nvSpPr>
        <p:spPr>
          <a:xfrm>
            <a:off x="3692977" y="301114"/>
            <a:ext cx="5280367" cy="6454683"/>
          </a:xfrm>
        </p:spPr>
        <p:txBody>
          <a:bodyPr/>
          <a:lstStyle>
            <a:lvl1pPr>
              <a:defRPr sz="3400"/>
            </a:lvl1pPr>
            <a:lvl2pPr>
              <a:defRPr sz="3000"/>
            </a:lvl2pPr>
            <a:lvl3pPr>
              <a:defRPr sz="26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282" y="1582597"/>
            <a:ext cx="3107546" cy="5173200"/>
          </a:xfrm>
        </p:spPr>
        <p:txBody>
          <a:bodyPr/>
          <a:lstStyle>
            <a:lvl1pPr marL="0" indent="0">
              <a:buNone/>
              <a:defRPr sz="1500"/>
            </a:lvl1pPr>
            <a:lvl2pPr marL="485912" indent="0">
              <a:buNone/>
              <a:defRPr sz="1300"/>
            </a:lvl2pPr>
            <a:lvl3pPr marL="971824" indent="0">
              <a:buNone/>
              <a:defRPr sz="1100"/>
            </a:lvl3pPr>
            <a:lvl4pPr marL="1457736" indent="0">
              <a:buNone/>
              <a:defRPr sz="1000"/>
            </a:lvl4pPr>
            <a:lvl5pPr marL="1943649" indent="0">
              <a:buNone/>
              <a:defRPr sz="1000"/>
            </a:lvl5pPr>
            <a:lvl6pPr marL="2429561" indent="0">
              <a:buNone/>
              <a:defRPr sz="1000"/>
            </a:lvl6pPr>
            <a:lvl7pPr marL="2915473" indent="0">
              <a:buNone/>
              <a:defRPr sz="1000"/>
            </a:lvl7pPr>
            <a:lvl8pPr marL="3401385" indent="0">
              <a:buNone/>
              <a:defRPr sz="1000"/>
            </a:lvl8pPr>
            <a:lvl9pPr marL="3887297" indent="0">
              <a:buNone/>
              <a:defRPr sz="10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Times New Roman" charset="0"/>
              </a:defRPr>
            </a:lvl1pPr>
          </a:lstStyle>
          <a:p>
            <a:fld id="{92B7E4B3-8672-B646-B11C-1C8DABDF5A85}" type="slidenum">
              <a:rPr lang="en-US" altLang="en-US"/>
              <a:pPr/>
              <a:t>‹#›</a:t>
            </a:fld>
            <a:endParaRPr lang="en-US" altLang="en-US"/>
          </a:p>
        </p:txBody>
      </p:sp>
    </p:spTree>
    <p:extLst>
      <p:ext uri="{BB962C8B-B14F-4D97-AF65-F5344CB8AC3E}">
        <p14:creationId xmlns:p14="http://schemas.microsoft.com/office/powerpoint/2010/main" val="1343775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6B8199B-4C84-B04C-A6DC-96103622A35A}" type="slidenum">
              <a:rPr lang="en-US" altLang="en-US"/>
              <a:pPr/>
              <a:t>‹#›</a:t>
            </a:fld>
            <a:endParaRPr lang="en-US" altLang="en-US"/>
          </a:p>
        </p:txBody>
      </p:sp>
    </p:spTree>
    <p:extLst>
      <p:ext uri="{BB962C8B-B14F-4D97-AF65-F5344CB8AC3E}">
        <p14:creationId xmlns:p14="http://schemas.microsoft.com/office/powerpoint/2010/main" val="6742486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51409" y="5293995"/>
            <a:ext cx="5667375" cy="624986"/>
          </a:xfrm>
        </p:spPr>
        <p:txBody>
          <a:bodyPr anchor="b"/>
          <a:lstStyle>
            <a:lvl1pPr algn="l">
              <a:defRPr sz="2100" b="1"/>
            </a:lvl1pPr>
          </a:lstStyle>
          <a:p>
            <a:r>
              <a:rPr lang="en-US"/>
              <a:t>Click to edit Master title style</a:t>
            </a:r>
          </a:p>
        </p:txBody>
      </p:sp>
      <p:sp>
        <p:nvSpPr>
          <p:cNvPr id="3" name="Picture Placeholder 2"/>
          <p:cNvSpPr>
            <a:spLocks noGrp="1"/>
          </p:cNvSpPr>
          <p:nvPr>
            <p:ph type="pic" idx="1"/>
          </p:nvPr>
        </p:nvSpPr>
        <p:spPr>
          <a:xfrm>
            <a:off x="1851409" y="675755"/>
            <a:ext cx="5667375" cy="4537710"/>
          </a:xfrm>
        </p:spPr>
        <p:txBody>
          <a:bodyPr/>
          <a:lstStyle>
            <a:lvl1pPr marL="0" indent="0">
              <a:buNone/>
              <a:defRPr sz="3400"/>
            </a:lvl1pPr>
            <a:lvl2pPr marL="485912" indent="0">
              <a:buNone/>
              <a:defRPr sz="3000"/>
            </a:lvl2pPr>
            <a:lvl3pPr marL="971824" indent="0">
              <a:buNone/>
              <a:defRPr sz="2600"/>
            </a:lvl3pPr>
            <a:lvl4pPr marL="1457736" indent="0">
              <a:buNone/>
              <a:defRPr sz="2100"/>
            </a:lvl4pPr>
            <a:lvl5pPr marL="1943649" indent="0">
              <a:buNone/>
              <a:defRPr sz="2100"/>
            </a:lvl5pPr>
            <a:lvl6pPr marL="2429561" indent="0">
              <a:buNone/>
              <a:defRPr sz="2100"/>
            </a:lvl6pPr>
            <a:lvl7pPr marL="2915473" indent="0">
              <a:buNone/>
              <a:defRPr sz="2100"/>
            </a:lvl7pPr>
            <a:lvl8pPr marL="3401385" indent="0">
              <a:buNone/>
              <a:defRPr sz="2100"/>
            </a:lvl8pPr>
            <a:lvl9pPr marL="3887297" indent="0">
              <a:buNone/>
              <a:defRPr sz="2100"/>
            </a:lvl9pPr>
          </a:lstStyle>
          <a:p>
            <a:pPr lvl="0"/>
            <a:endParaRPr lang="en-US" noProof="0"/>
          </a:p>
        </p:txBody>
      </p:sp>
      <p:sp>
        <p:nvSpPr>
          <p:cNvPr id="4" name="Text Placeholder 3"/>
          <p:cNvSpPr>
            <a:spLocks noGrp="1"/>
          </p:cNvSpPr>
          <p:nvPr>
            <p:ph type="body" sz="half" idx="2"/>
          </p:nvPr>
        </p:nvSpPr>
        <p:spPr>
          <a:xfrm>
            <a:off x="1851409" y="5918981"/>
            <a:ext cx="5667375" cy="887584"/>
          </a:xfrm>
        </p:spPr>
        <p:txBody>
          <a:bodyPr/>
          <a:lstStyle>
            <a:lvl1pPr marL="0" indent="0">
              <a:buNone/>
              <a:defRPr sz="1500"/>
            </a:lvl1pPr>
            <a:lvl2pPr marL="485912" indent="0">
              <a:buNone/>
              <a:defRPr sz="1300"/>
            </a:lvl2pPr>
            <a:lvl3pPr marL="971824" indent="0">
              <a:buNone/>
              <a:defRPr sz="1100"/>
            </a:lvl3pPr>
            <a:lvl4pPr marL="1457736" indent="0">
              <a:buNone/>
              <a:defRPr sz="1000"/>
            </a:lvl4pPr>
            <a:lvl5pPr marL="1943649" indent="0">
              <a:buNone/>
              <a:defRPr sz="1000"/>
            </a:lvl5pPr>
            <a:lvl6pPr marL="2429561" indent="0">
              <a:buNone/>
              <a:defRPr sz="1000"/>
            </a:lvl6pPr>
            <a:lvl7pPr marL="2915473" indent="0">
              <a:buNone/>
              <a:defRPr sz="1000"/>
            </a:lvl7pPr>
            <a:lvl8pPr marL="3401385" indent="0">
              <a:buNone/>
              <a:defRPr sz="1000"/>
            </a:lvl8pPr>
            <a:lvl9pPr marL="3887297" indent="0">
              <a:buNone/>
              <a:defRPr sz="10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Times New Roman" charset="0"/>
              </a:defRPr>
            </a:lvl1pPr>
          </a:lstStyle>
          <a:p>
            <a:fld id="{A88A4C35-3D3F-904C-8078-769FDCF48E9E}" type="slidenum">
              <a:rPr lang="en-US" altLang="en-US"/>
              <a:pPr/>
              <a:t>‹#›</a:t>
            </a:fld>
            <a:endParaRPr lang="en-US" altLang="en-US"/>
          </a:p>
        </p:txBody>
      </p:sp>
    </p:spTree>
    <p:extLst>
      <p:ext uri="{BB962C8B-B14F-4D97-AF65-F5344CB8AC3E}">
        <p14:creationId xmlns:p14="http://schemas.microsoft.com/office/powerpoint/2010/main" val="18974353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Times New Roman" charset="0"/>
              </a:defRPr>
            </a:lvl1pPr>
          </a:lstStyle>
          <a:p>
            <a:fld id="{5B43BC33-EB7F-EF41-BCCB-A3B9B590C28D}" type="slidenum">
              <a:rPr lang="en-US" altLang="en-US"/>
              <a:pPr/>
              <a:t>‹#›</a:t>
            </a:fld>
            <a:endParaRPr lang="en-US" altLang="en-US"/>
          </a:p>
        </p:txBody>
      </p:sp>
    </p:spTree>
    <p:extLst>
      <p:ext uri="{BB962C8B-B14F-4D97-AF65-F5344CB8AC3E}">
        <p14:creationId xmlns:p14="http://schemas.microsoft.com/office/powerpoint/2010/main" val="631644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0008" y="672253"/>
            <a:ext cx="2007195" cy="60502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08422" y="672253"/>
            <a:ext cx="5864159" cy="60502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Times New Roman" charset="0"/>
              </a:defRPr>
            </a:lvl1pPr>
          </a:lstStyle>
          <a:p>
            <a:fld id="{8AADFEDE-E7F7-3C40-A9B1-09972A679F35}" type="slidenum">
              <a:rPr lang="en-US" altLang="en-US"/>
              <a:pPr/>
              <a:t>‹#›</a:t>
            </a:fld>
            <a:endParaRPr lang="en-US" altLang="en-US"/>
          </a:p>
        </p:txBody>
      </p:sp>
    </p:spTree>
    <p:extLst>
      <p:ext uri="{BB962C8B-B14F-4D97-AF65-F5344CB8AC3E}">
        <p14:creationId xmlns:p14="http://schemas.microsoft.com/office/powerpoint/2010/main" val="747955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46126" y="4859339"/>
            <a:ext cx="8029575"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46126" y="3205163"/>
            <a:ext cx="8029575" cy="1654175"/>
          </a:xfrm>
        </p:spPr>
        <p:txBody>
          <a:bodyPr anchor="b"/>
          <a:lstStyle>
            <a:lvl1pPr marL="0" indent="0">
              <a:buNone/>
              <a:defRPr sz="2000"/>
            </a:lvl1pPr>
            <a:lvl2pPr marL="457146" indent="0">
              <a:buNone/>
              <a:defRPr sz="1800"/>
            </a:lvl2pPr>
            <a:lvl3pPr marL="914293" indent="0">
              <a:buNone/>
              <a:defRPr sz="1600"/>
            </a:lvl3pPr>
            <a:lvl4pPr marL="1371438" indent="0">
              <a:buNone/>
              <a:defRPr sz="1400"/>
            </a:lvl4pPr>
            <a:lvl5pPr marL="1828585" indent="0">
              <a:buNone/>
              <a:defRPr sz="1400"/>
            </a:lvl5pPr>
            <a:lvl6pPr marL="2285731" indent="0">
              <a:buNone/>
              <a:defRPr sz="1400"/>
            </a:lvl6pPr>
            <a:lvl7pPr marL="2742877" indent="0">
              <a:buNone/>
              <a:defRPr sz="1400"/>
            </a:lvl7pPr>
            <a:lvl8pPr marL="3200023" indent="0">
              <a:buNone/>
              <a:defRPr sz="1400"/>
            </a:lvl8pPr>
            <a:lvl9pPr marL="3657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DA5D995-6635-D74A-A122-320B819A43C6}" type="slidenum">
              <a:rPr lang="en-US" altLang="en-US"/>
              <a:pPr/>
              <a:t>‹#›</a:t>
            </a:fld>
            <a:endParaRPr lang="en-US" altLang="en-US"/>
          </a:p>
        </p:txBody>
      </p:sp>
    </p:spTree>
    <p:extLst>
      <p:ext uri="{BB962C8B-B14F-4D97-AF65-F5344CB8AC3E}">
        <p14:creationId xmlns:p14="http://schemas.microsoft.com/office/powerpoint/2010/main" val="1973826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08025" y="2184401"/>
            <a:ext cx="3938588" cy="4538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99014" y="2184401"/>
            <a:ext cx="3938587" cy="4538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EF164D2-90D7-164B-BA73-86A342825708}" type="slidenum">
              <a:rPr lang="en-US" altLang="en-US"/>
              <a:pPr/>
              <a:t>‹#›</a:t>
            </a:fld>
            <a:endParaRPr lang="en-US" altLang="en-US"/>
          </a:p>
        </p:txBody>
      </p:sp>
    </p:spTree>
    <p:extLst>
      <p:ext uri="{BB962C8B-B14F-4D97-AF65-F5344CB8AC3E}">
        <p14:creationId xmlns:p14="http://schemas.microsoft.com/office/powerpoint/2010/main" val="1920090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3075" y="303213"/>
            <a:ext cx="8501063" cy="1260475"/>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73075" y="1692276"/>
            <a:ext cx="4171950" cy="706438"/>
          </a:xfrm>
        </p:spPr>
        <p:txBody>
          <a:bodyPr anchor="b"/>
          <a:lstStyle>
            <a:lvl1pPr marL="0" indent="0">
              <a:buNone/>
              <a:defRPr sz="2400" b="1"/>
            </a:lvl1pPr>
            <a:lvl2pPr marL="457146" indent="0">
              <a:buNone/>
              <a:defRPr sz="2000" b="1"/>
            </a:lvl2pPr>
            <a:lvl3pPr marL="914293" indent="0">
              <a:buNone/>
              <a:defRPr sz="1800" b="1"/>
            </a:lvl3pPr>
            <a:lvl4pPr marL="1371438" indent="0">
              <a:buNone/>
              <a:defRPr sz="1600" b="1"/>
            </a:lvl4pPr>
            <a:lvl5pPr marL="1828585" indent="0">
              <a:buNone/>
              <a:defRPr sz="1600" b="1"/>
            </a:lvl5pPr>
            <a:lvl6pPr marL="2285731" indent="0">
              <a:buNone/>
              <a:defRPr sz="1600" b="1"/>
            </a:lvl6pPr>
            <a:lvl7pPr marL="2742877" indent="0">
              <a:buNone/>
              <a:defRPr sz="1600" b="1"/>
            </a:lvl7pPr>
            <a:lvl8pPr marL="3200023" indent="0">
              <a:buNone/>
              <a:defRPr sz="1600" b="1"/>
            </a:lvl8pPr>
            <a:lvl9pPr marL="3657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73075" y="2398714"/>
            <a:ext cx="4171950" cy="43576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99014" y="1692276"/>
            <a:ext cx="4175125" cy="706438"/>
          </a:xfrm>
        </p:spPr>
        <p:txBody>
          <a:bodyPr anchor="b"/>
          <a:lstStyle>
            <a:lvl1pPr marL="0" indent="0">
              <a:buNone/>
              <a:defRPr sz="2400" b="1"/>
            </a:lvl1pPr>
            <a:lvl2pPr marL="457146" indent="0">
              <a:buNone/>
              <a:defRPr sz="2000" b="1"/>
            </a:lvl2pPr>
            <a:lvl3pPr marL="914293" indent="0">
              <a:buNone/>
              <a:defRPr sz="1800" b="1"/>
            </a:lvl3pPr>
            <a:lvl4pPr marL="1371438" indent="0">
              <a:buNone/>
              <a:defRPr sz="1600" b="1"/>
            </a:lvl4pPr>
            <a:lvl5pPr marL="1828585" indent="0">
              <a:buNone/>
              <a:defRPr sz="1600" b="1"/>
            </a:lvl5pPr>
            <a:lvl6pPr marL="2285731" indent="0">
              <a:buNone/>
              <a:defRPr sz="1600" b="1"/>
            </a:lvl6pPr>
            <a:lvl7pPr marL="2742877" indent="0">
              <a:buNone/>
              <a:defRPr sz="1600" b="1"/>
            </a:lvl7pPr>
            <a:lvl8pPr marL="3200023" indent="0">
              <a:buNone/>
              <a:defRPr sz="1600" b="1"/>
            </a:lvl8pPr>
            <a:lvl9pPr marL="3657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99014" y="2398714"/>
            <a:ext cx="4175125" cy="43576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88958EF3-6BCE-3041-A1F1-9BDDB8F7A0AE}" type="slidenum">
              <a:rPr lang="en-US" altLang="en-US"/>
              <a:pPr/>
              <a:t>‹#›</a:t>
            </a:fld>
            <a:endParaRPr lang="en-US" altLang="en-US"/>
          </a:p>
        </p:txBody>
      </p:sp>
    </p:spTree>
    <p:extLst>
      <p:ext uri="{BB962C8B-B14F-4D97-AF65-F5344CB8AC3E}">
        <p14:creationId xmlns:p14="http://schemas.microsoft.com/office/powerpoint/2010/main" val="720202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9C6B9FFB-DAD7-374E-93E6-DF7283F4D582}" type="slidenum">
              <a:rPr lang="en-US" altLang="en-US"/>
              <a:pPr/>
              <a:t>‹#›</a:t>
            </a:fld>
            <a:endParaRPr lang="en-US" altLang="en-US"/>
          </a:p>
        </p:txBody>
      </p:sp>
    </p:spTree>
    <p:extLst>
      <p:ext uri="{BB962C8B-B14F-4D97-AF65-F5344CB8AC3E}">
        <p14:creationId xmlns:p14="http://schemas.microsoft.com/office/powerpoint/2010/main" val="1229566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4F6AC72F-45F3-3546-A567-F489DD5AD6DB}" type="slidenum">
              <a:rPr lang="en-US" altLang="en-US"/>
              <a:pPr/>
              <a:t>‹#›</a:t>
            </a:fld>
            <a:endParaRPr lang="en-US" altLang="en-US"/>
          </a:p>
        </p:txBody>
      </p:sp>
    </p:spTree>
    <p:extLst>
      <p:ext uri="{BB962C8B-B14F-4D97-AF65-F5344CB8AC3E}">
        <p14:creationId xmlns:p14="http://schemas.microsoft.com/office/powerpoint/2010/main" val="85114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3076" y="301626"/>
            <a:ext cx="3106738" cy="1281113"/>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692525" y="301627"/>
            <a:ext cx="5281613" cy="645477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3076" y="1582738"/>
            <a:ext cx="3106738" cy="5173662"/>
          </a:xfrm>
        </p:spPr>
        <p:txBody>
          <a:bodyPr/>
          <a:lstStyle>
            <a:lvl1pPr marL="0" indent="0">
              <a:buNone/>
              <a:defRPr sz="1400"/>
            </a:lvl1pPr>
            <a:lvl2pPr marL="457146" indent="0">
              <a:buNone/>
              <a:defRPr sz="1200"/>
            </a:lvl2pPr>
            <a:lvl3pPr marL="914293" indent="0">
              <a:buNone/>
              <a:defRPr sz="1000"/>
            </a:lvl3pPr>
            <a:lvl4pPr marL="1371438" indent="0">
              <a:buNone/>
              <a:defRPr sz="900"/>
            </a:lvl4pPr>
            <a:lvl5pPr marL="1828585" indent="0">
              <a:buNone/>
              <a:defRPr sz="900"/>
            </a:lvl5pPr>
            <a:lvl6pPr marL="2285731" indent="0">
              <a:buNone/>
              <a:defRPr sz="900"/>
            </a:lvl6pPr>
            <a:lvl7pPr marL="2742877" indent="0">
              <a:buNone/>
              <a:defRPr sz="900"/>
            </a:lvl7pPr>
            <a:lvl8pPr marL="3200023" indent="0">
              <a:buNone/>
              <a:defRPr sz="900"/>
            </a:lvl8pPr>
            <a:lvl9pPr marL="3657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2ECFC81-3DAC-0A46-93B5-3AB2BAC56866}" type="slidenum">
              <a:rPr lang="en-US" altLang="en-US"/>
              <a:pPr/>
              <a:t>‹#›</a:t>
            </a:fld>
            <a:endParaRPr lang="en-US" altLang="en-US"/>
          </a:p>
        </p:txBody>
      </p:sp>
    </p:spTree>
    <p:extLst>
      <p:ext uri="{BB962C8B-B14F-4D97-AF65-F5344CB8AC3E}">
        <p14:creationId xmlns:p14="http://schemas.microsoft.com/office/powerpoint/2010/main" val="293410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51025" y="5294314"/>
            <a:ext cx="5667375" cy="62388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51025" y="676275"/>
            <a:ext cx="5667375" cy="4537075"/>
          </a:xfrm>
        </p:spPr>
        <p:txBody>
          <a:bodyPr/>
          <a:lstStyle>
            <a:lvl1pPr marL="0" indent="0">
              <a:buNone/>
              <a:defRPr sz="3200"/>
            </a:lvl1pPr>
            <a:lvl2pPr marL="457146" indent="0">
              <a:buNone/>
              <a:defRPr sz="2800"/>
            </a:lvl2pPr>
            <a:lvl3pPr marL="914293" indent="0">
              <a:buNone/>
              <a:defRPr sz="2400"/>
            </a:lvl3pPr>
            <a:lvl4pPr marL="1371438" indent="0">
              <a:buNone/>
              <a:defRPr sz="2000"/>
            </a:lvl4pPr>
            <a:lvl5pPr marL="1828585" indent="0">
              <a:buNone/>
              <a:defRPr sz="2000"/>
            </a:lvl5pPr>
            <a:lvl6pPr marL="2285731" indent="0">
              <a:buNone/>
              <a:defRPr sz="2000"/>
            </a:lvl6pPr>
            <a:lvl7pPr marL="2742877" indent="0">
              <a:buNone/>
              <a:defRPr sz="2000"/>
            </a:lvl7pPr>
            <a:lvl8pPr marL="3200023" indent="0">
              <a:buNone/>
              <a:defRPr sz="2000"/>
            </a:lvl8pPr>
            <a:lvl9pPr marL="3657169" indent="0">
              <a:buNone/>
              <a:defRPr sz="2000"/>
            </a:lvl9pPr>
          </a:lstStyle>
          <a:p>
            <a:pPr lvl="0"/>
            <a:endParaRPr lang="en-US" noProof="0"/>
          </a:p>
        </p:txBody>
      </p:sp>
      <p:sp>
        <p:nvSpPr>
          <p:cNvPr id="4" name="Text Placeholder 3"/>
          <p:cNvSpPr>
            <a:spLocks noGrp="1"/>
          </p:cNvSpPr>
          <p:nvPr>
            <p:ph type="body" sz="half" idx="2"/>
          </p:nvPr>
        </p:nvSpPr>
        <p:spPr>
          <a:xfrm>
            <a:off x="1851025" y="5918200"/>
            <a:ext cx="5667375" cy="889000"/>
          </a:xfrm>
        </p:spPr>
        <p:txBody>
          <a:bodyPr/>
          <a:lstStyle>
            <a:lvl1pPr marL="0" indent="0">
              <a:buNone/>
              <a:defRPr sz="1400"/>
            </a:lvl1pPr>
            <a:lvl2pPr marL="457146" indent="0">
              <a:buNone/>
              <a:defRPr sz="1200"/>
            </a:lvl2pPr>
            <a:lvl3pPr marL="914293" indent="0">
              <a:buNone/>
              <a:defRPr sz="1000"/>
            </a:lvl3pPr>
            <a:lvl4pPr marL="1371438" indent="0">
              <a:buNone/>
              <a:defRPr sz="900"/>
            </a:lvl4pPr>
            <a:lvl5pPr marL="1828585" indent="0">
              <a:buNone/>
              <a:defRPr sz="900"/>
            </a:lvl5pPr>
            <a:lvl6pPr marL="2285731" indent="0">
              <a:buNone/>
              <a:defRPr sz="900"/>
            </a:lvl6pPr>
            <a:lvl7pPr marL="2742877" indent="0">
              <a:buNone/>
              <a:defRPr sz="900"/>
            </a:lvl7pPr>
            <a:lvl8pPr marL="3200023" indent="0">
              <a:buNone/>
              <a:defRPr sz="900"/>
            </a:lvl8pPr>
            <a:lvl9pPr marL="3657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ED10022-8D1B-3D4A-9525-F735B8319982}" type="slidenum">
              <a:rPr lang="en-US" altLang="en-US"/>
              <a:pPr/>
              <a:t>‹#›</a:t>
            </a:fld>
            <a:endParaRPr lang="en-US" altLang="en-US"/>
          </a:p>
        </p:txBody>
      </p:sp>
    </p:spTree>
    <p:extLst>
      <p:ext uri="{BB962C8B-B14F-4D97-AF65-F5344CB8AC3E}">
        <p14:creationId xmlns:p14="http://schemas.microsoft.com/office/powerpoint/2010/main" val="723013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08025" y="671513"/>
            <a:ext cx="8029575" cy="126047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171" tIns="48585" rIns="97171" bIns="48585"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708025" y="2184400"/>
            <a:ext cx="8029575" cy="45386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171" tIns="48585" rIns="97171" bIns="4858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708025" y="6891338"/>
            <a:ext cx="1968500" cy="503237"/>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171" tIns="48585" rIns="97171" bIns="48585" numCol="1" anchor="t" anchorCtr="0" compatLnSpc="1">
            <a:prstTxWarp prst="textNoShape">
              <a:avLst/>
            </a:prstTxWarp>
          </a:bodyPr>
          <a:lstStyle>
            <a:lvl1pPr defTabSz="971435">
              <a:defRPr sz="1500" b="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227388" y="6891338"/>
            <a:ext cx="2990850" cy="503237"/>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171" tIns="48585" rIns="97171" bIns="48585" numCol="1" anchor="t" anchorCtr="0" compatLnSpc="1">
            <a:prstTxWarp prst="textNoShape">
              <a:avLst/>
            </a:prstTxWarp>
          </a:bodyPr>
          <a:lstStyle>
            <a:lvl1pPr algn="ctr" defTabSz="971435">
              <a:defRPr sz="1500" b="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769100" y="6891338"/>
            <a:ext cx="1968500" cy="503237"/>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171" tIns="48585" rIns="97171" bIns="48585" numCol="1" anchor="t" anchorCtr="0" compatLnSpc="1">
            <a:prstTxWarp prst="textNoShape">
              <a:avLst/>
            </a:prstTxWarp>
          </a:bodyPr>
          <a:lstStyle>
            <a:lvl1pPr algn="r" defTabSz="969963">
              <a:defRPr sz="1500" b="0"/>
            </a:lvl1pPr>
          </a:lstStyle>
          <a:p>
            <a:fld id="{771F3D26-4C20-7D4B-AEAA-E47130A933D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p:txStyles>
    <p:titleStyle>
      <a:lvl1pPr algn="ctr" defTabSz="969963" rtl="0" eaLnBrk="0" fontAlgn="base" hangingPunct="0">
        <a:spcBef>
          <a:spcPct val="0"/>
        </a:spcBef>
        <a:spcAft>
          <a:spcPct val="0"/>
        </a:spcAft>
        <a:defRPr sz="4700">
          <a:solidFill>
            <a:schemeClr val="tx2"/>
          </a:solidFill>
          <a:latin typeface="+mj-lt"/>
          <a:ea typeface="+mj-ea"/>
          <a:cs typeface="ＭＳ Ｐゴシック" charset="0"/>
        </a:defRPr>
      </a:lvl1pPr>
      <a:lvl2pPr algn="ctr" defTabSz="969963" rtl="0" eaLnBrk="0" fontAlgn="base" hangingPunct="0">
        <a:spcBef>
          <a:spcPct val="0"/>
        </a:spcBef>
        <a:spcAft>
          <a:spcPct val="0"/>
        </a:spcAft>
        <a:defRPr sz="4700">
          <a:solidFill>
            <a:schemeClr val="tx2"/>
          </a:solidFill>
          <a:latin typeface="Times New Roman" charset="0"/>
          <a:ea typeface="ＭＳ Ｐゴシック" charset="0"/>
          <a:cs typeface="ＭＳ Ｐゴシック" charset="0"/>
        </a:defRPr>
      </a:lvl2pPr>
      <a:lvl3pPr algn="ctr" defTabSz="969963" rtl="0" eaLnBrk="0" fontAlgn="base" hangingPunct="0">
        <a:spcBef>
          <a:spcPct val="0"/>
        </a:spcBef>
        <a:spcAft>
          <a:spcPct val="0"/>
        </a:spcAft>
        <a:defRPr sz="4700">
          <a:solidFill>
            <a:schemeClr val="tx2"/>
          </a:solidFill>
          <a:latin typeface="Times New Roman" charset="0"/>
          <a:ea typeface="ＭＳ Ｐゴシック" charset="0"/>
          <a:cs typeface="ＭＳ Ｐゴシック" charset="0"/>
        </a:defRPr>
      </a:lvl3pPr>
      <a:lvl4pPr algn="ctr" defTabSz="969963" rtl="0" eaLnBrk="0" fontAlgn="base" hangingPunct="0">
        <a:spcBef>
          <a:spcPct val="0"/>
        </a:spcBef>
        <a:spcAft>
          <a:spcPct val="0"/>
        </a:spcAft>
        <a:defRPr sz="4700">
          <a:solidFill>
            <a:schemeClr val="tx2"/>
          </a:solidFill>
          <a:latin typeface="Times New Roman" charset="0"/>
          <a:ea typeface="ＭＳ Ｐゴシック" charset="0"/>
          <a:cs typeface="ＭＳ Ｐゴシック" charset="0"/>
        </a:defRPr>
      </a:lvl4pPr>
      <a:lvl5pPr algn="ctr" defTabSz="969963" rtl="0" eaLnBrk="0" fontAlgn="base" hangingPunct="0">
        <a:spcBef>
          <a:spcPct val="0"/>
        </a:spcBef>
        <a:spcAft>
          <a:spcPct val="0"/>
        </a:spcAft>
        <a:defRPr sz="4700">
          <a:solidFill>
            <a:schemeClr val="tx2"/>
          </a:solidFill>
          <a:latin typeface="Times New Roman" charset="0"/>
          <a:ea typeface="ＭＳ Ｐゴシック" charset="0"/>
          <a:cs typeface="ＭＳ Ｐゴシック" charset="0"/>
        </a:defRPr>
      </a:lvl5pPr>
      <a:lvl6pPr marL="457146" algn="ctr" defTabSz="971435" rtl="0" eaLnBrk="0" fontAlgn="base" hangingPunct="0">
        <a:spcBef>
          <a:spcPct val="0"/>
        </a:spcBef>
        <a:spcAft>
          <a:spcPct val="0"/>
        </a:spcAft>
        <a:defRPr sz="4700">
          <a:solidFill>
            <a:schemeClr val="tx2"/>
          </a:solidFill>
          <a:latin typeface="Times New Roman" charset="0"/>
          <a:ea typeface="ＭＳ Ｐゴシック" charset="0"/>
        </a:defRPr>
      </a:lvl6pPr>
      <a:lvl7pPr marL="914293" algn="ctr" defTabSz="971435" rtl="0" eaLnBrk="0" fontAlgn="base" hangingPunct="0">
        <a:spcBef>
          <a:spcPct val="0"/>
        </a:spcBef>
        <a:spcAft>
          <a:spcPct val="0"/>
        </a:spcAft>
        <a:defRPr sz="4700">
          <a:solidFill>
            <a:schemeClr val="tx2"/>
          </a:solidFill>
          <a:latin typeface="Times New Roman" charset="0"/>
          <a:ea typeface="ＭＳ Ｐゴシック" charset="0"/>
        </a:defRPr>
      </a:lvl7pPr>
      <a:lvl8pPr marL="1371438" algn="ctr" defTabSz="971435" rtl="0" eaLnBrk="0" fontAlgn="base" hangingPunct="0">
        <a:spcBef>
          <a:spcPct val="0"/>
        </a:spcBef>
        <a:spcAft>
          <a:spcPct val="0"/>
        </a:spcAft>
        <a:defRPr sz="4700">
          <a:solidFill>
            <a:schemeClr val="tx2"/>
          </a:solidFill>
          <a:latin typeface="Times New Roman" charset="0"/>
          <a:ea typeface="ＭＳ Ｐゴシック" charset="0"/>
        </a:defRPr>
      </a:lvl8pPr>
      <a:lvl9pPr marL="1828585" algn="ctr" defTabSz="971435" rtl="0" eaLnBrk="0" fontAlgn="base" hangingPunct="0">
        <a:spcBef>
          <a:spcPct val="0"/>
        </a:spcBef>
        <a:spcAft>
          <a:spcPct val="0"/>
        </a:spcAft>
        <a:defRPr sz="4700">
          <a:solidFill>
            <a:schemeClr val="tx2"/>
          </a:solidFill>
          <a:latin typeface="Times New Roman" charset="0"/>
          <a:ea typeface="ＭＳ Ｐゴシック" charset="0"/>
        </a:defRPr>
      </a:lvl9pPr>
    </p:titleStyle>
    <p:bodyStyle>
      <a:lvl1pPr marL="363538" indent="-363538" algn="l" defTabSz="969963" rtl="0" eaLnBrk="0" fontAlgn="base" hangingPunct="0">
        <a:spcBef>
          <a:spcPct val="20000"/>
        </a:spcBef>
        <a:spcAft>
          <a:spcPct val="0"/>
        </a:spcAft>
        <a:buChar char="•"/>
        <a:defRPr sz="3400">
          <a:solidFill>
            <a:schemeClr val="tx1"/>
          </a:solidFill>
          <a:latin typeface="+mn-lt"/>
          <a:ea typeface="+mn-ea"/>
          <a:cs typeface="ＭＳ Ｐゴシック" charset="0"/>
        </a:defRPr>
      </a:lvl1pPr>
      <a:lvl2pPr marL="787400" indent="-301625" algn="l" defTabSz="969963" rtl="0" eaLnBrk="0" fontAlgn="base" hangingPunct="0">
        <a:spcBef>
          <a:spcPct val="20000"/>
        </a:spcBef>
        <a:spcAft>
          <a:spcPct val="0"/>
        </a:spcAft>
        <a:buChar char="–"/>
        <a:defRPr sz="3000">
          <a:solidFill>
            <a:schemeClr val="tx1"/>
          </a:solidFill>
          <a:latin typeface="+mn-lt"/>
          <a:ea typeface="+mn-ea"/>
        </a:defRPr>
      </a:lvl2pPr>
      <a:lvl3pPr marL="1212850" indent="-241300" algn="l" defTabSz="969963" rtl="0" eaLnBrk="0" fontAlgn="base" hangingPunct="0">
        <a:spcBef>
          <a:spcPct val="20000"/>
        </a:spcBef>
        <a:spcAft>
          <a:spcPct val="0"/>
        </a:spcAft>
        <a:buChar char="•"/>
        <a:defRPr sz="2600">
          <a:solidFill>
            <a:schemeClr val="tx1"/>
          </a:solidFill>
          <a:latin typeface="+mn-lt"/>
          <a:ea typeface="+mn-ea"/>
        </a:defRPr>
      </a:lvl3pPr>
      <a:lvl4pPr marL="1698625" indent="-241300" algn="l" defTabSz="969963" rtl="0" eaLnBrk="0" fontAlgn="base" hangingPunct="0">
        <a:spcBef>
          <a:spcPct val="20000"/>
        </a:spcBef>
        <a:spcAft>
          <a:spcPct val="0"/>
        </a:spcAft>
        <a:buChar char="–"/>
        <a:defRPr sz="2100">
          <a:solidFill>
            <a:schemeClr val="tx1"/>
          </a:solidFill>
          <a:latin typeface="+mn-lt"/>
          <a:ea typeface="+mn-ea"/>
        </a:defRPr>
      </a:lvl4pPr>
      <a:lvl5pPr marL="2184400" indent="-241300" algn="l" defTabSz="969963" rtl="0" eaLnBrk="0" fontAlgn="base" hangingPunct="0">
        <a:spcBef>
          <a:spcPct val="20000"/>
        </a:spcBef>
        <a:spcAft>
          <a:spcPct val="0"/>
        </a:spcAft>
        <a:buChar char="»"/>
        <a:defRPr sz="2100">
          <a:solidFill>
            <a:schemeClr val="tx1"/>
          </a:solidFill>
          <a:latin typeface="+mn-lt"/>
          <a:ea typeface="+mn-ea"/>
        </a:defRPr>
      </a:lvl5pPr>
      <a:lvl6pPr marL="2642876" indent="-242859" algn="l" defTabSz="971435" rtl="0" eaLnBrk="0" fontAlgn="base" hangingPunct="0">
        <a:spcBef>
          <a:spcPct val="20000"/>
        </a:spcBef>
        <a:spcAft>
          <a:spcPct val="0"/>
        </a:spcAft>
        <a:buChar char="»"/>
        <a:defRPr sz="2100">
          <a:solidFill>
            <a:schemeClr val="tx1"/>
          </a:solidFill>
          <a:latin typeface="+mn-lt"/>
          <a:ea typeface="+mn-ea"/>
        </a:defRPr>
      </a:lvl6pPr>
      <a:lvl7pPr marL="3100023" indent="-242859" algn="l" defTabSz="971435" rtl="0" eaLnBrk="0" fontAlgn="base" hangingPunct="0">
        <a:spcBef>
          <a:spcPct val="20000"/>
        </a:spcBef>
        <a:spcAft>
          <a:spcPct val="0"/>
        </a:spcAft>
        <a:buChar char="»"/>
        <a:defRPr sz="2100">
          <a:solidFill>
            <a:schemeClr val="tx1"/>
          </a:solidFill>
          <a:latin typeface="+mn-lt"/>
          <a:ea typeface="+mn-ea"/>
        </a:defRPr>
      </a:lvl7pPr>
      <a:lvl8pPr marL="3557169" indent="-242859" algn="l" defTabSz="971435" rtl="0" eaLnBrk="0" fontAlgn="base" hangingPunct="0">
        <a:spcBef>
          <a:spcPct val="20000"/>
        </a:spcBef>
        <a:spcAft>
          <a:spcPct val="0"/>
        </a:spcAft>
        <a:buChar char="»"/>
        <a:defRPr sz="2100">
          <a:solidFill>
            <a:schemeClr val="tx1"/>
          </a:solidFill>
          <a:latin typeface="+mn-lt"/>
          <a:ea typeface="+mn-ea"/>
        </a:defRPr>
      </a:lvl8pPr>
      <a:lvl9pPr marL="4014316" indent="-242859" algn="l" defTabSz="971435" rtl="0" eaLnBrk="0" fontAlgn="base" hangingPunct="0">
        <a:spcBef>
          <a:spcPct val="20000"/>
        </a:spcBef>
        <a:spcAft>
          <a:spcPct val="0"/>
        </a:spcAft>
        <a:buChar char="»"/>
        <a:defRPr sz="2100">
          <a:solidFill>
            <a:schemeClr val="tx1"/>
          </a:solidFill>
          <a:latin typeface="+mn-lt"/>
          <a:ea typeface="+mn-ea"/>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38" algn="l" defTabSz="457146" rtl="0" eaLnBrk="1" latinLnBrk="0" hangingPunct="1">
        <a:defRPr sz="1800" kern="1200">
          <a:solidFill>
            <a:schemeClr val="tx1"/>
          </a:solidFill>
          <a:latin typeface="+mn-lt"/>
          <a:ea typeface="+mn-ea"/>
          <a:cs typeface="+mn-cs"/>
        </a:defRPr>
      </a:lvl4pPr>
      <a:lvl5pPr marL="1828585" algn="l" defTabSz="457146" rtl="0" eaLnBrk="1" latinLnBrk="0" hangingPunct="1">
        <a:defRPr sz="1800" kern="1200">
          <a:solidFill>
            <a:schemeClr val="tx1"/>
          </a:solidFill>
          <a:latin typeface="+mn-lt"/>
          <a:ea typeface="+mn-ea"/>
          <a:cs typeface="+mn-cs"/>
        </a:defRPr>
      </a:lvl5pPr>
      <a:lvl6pPr marL="2285731" algn="l" defTabSz="457146" rtl="0" eaLnBrk="1" latinLnBrk="0" hangingPunct="1">
        <a:defRPr sz="1800" kern="1200">
          <a:solidFill>
            <a:schemeClr val="tx1"/>
          </a:solidFill>
          <a:latin typeface="+mn-lt"/>
          <a:ea typeface="+mn-ea"/>
          <a:cs typeface="+mn-cs"/>
        </a:defRPr>
      </a:lvl6pPr>
      <a:lvl7pPr marL="2742877" algn="l" defTabSz="457146" rtl="0" eaLnBrk="1" latinLnBrk="0" hangingPunct="1">
        <a:defRPr sz="1800" kern="1200">
          <a:solidFill>
            <a:schemeClr val="tx1"/>
          </a:solidFill>
          <a:latin typeface="+mn-lt"/>
          <a:ea typeface="+mn-ea"/>
          <a:cs typeface="+mn-cs"/>
        </a:defRPr>
      </a:lvl7pPr>
      <a:lvl8pPr marL="3200023" algn="l" defTabSz="457146" rtl="0" eaLnBrk="1" latinLnBrk="0" hangingPunct="1">
        <a:defRPr sz="1800" kern="1200">
          <a:solidFill>
            <a:schemeClr val="tx1"/>
          </a:solidFill>
          <a:latin typeface="+mn-lt"/>
          <a:ea typeface="+mn-ea"/>
          <a:cs typeface="+mn-cs"/>
        </a:defRPr>
      </a:lvl8pPr>
      <a:lvl9pPr marL="3657169" algn="l" defTabSz="4571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708025" y="671513"/>
            <a:ext cx="802957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7182" tIns="48591" rIns="97182" bIns="48591" numCol="1" anchor="ctr" anchorCtr="0" compatLnSpc="1">
            <a:prstTxWarp prst="textNoShape">
              <a:avLst/>
            </a:prstTxWarp>
          </a:bodyPr>
          <a:lstStyle/>
          <a:p>
            <a:pPr lvl="0"/>
            <a:r>
              <a:rPr lang="en-US" altLang="en-US"/>
              <a:t>Click to edit Master title style</a:t>
            </a:r>
          </a:p>
        </p:txBody>
      </p:sp>
      <p:sp>
        <p:nvSpPr>
          <p:cNvPr id="13315" name="Rectangle 3"/>
          <p:cNvSpPr>
            <a:spLocks noGrp="1" noChangeArrowheads="1"/>
          </p:cNvSpPr>
          <p:nvPr>
            <p:ph type="body" idx="1"/>
          </p:nvPr>
        </p:nvSpPr>
        <p:spPr bwMode="auto">
          <a:xfrm>
            <a:off x="708025" y="2184400"/>
            <a:ext cx="8029575" cy="453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7182" tIns="48591" rIns="97182" bIns="4859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708025" y="6891338"/>
            <a:ext cx="1968500" cy="503237"/>
          </a:xfrm>
          <a:prstGeom prst="rect">
            <a:avLst/>
          </a:prstGeom>
          <a:noFill/>
          <a:ln w="9525">
            <a:noFill/>
            <a:miter lim="800000"/>
            <a:headEnd/>
            <a:tailEnd/>
          </a:ln>
        </p:spPr>
        <p:txBody>
          <a:bodyPr vert="horz" wrap="square" lIns="97182" tIns="48591" rIns="97182" bIns="48591" numCol="1" anchor="t" anchorCtr="0" compatLnSpc="1">
            <a:prstTxWarp prst="textNoShape">
              <a:avLst/>
            </a:prstTxWarp>
          </a:bodyPr>
          <a:lstStyle>
            <a:lvl1pPr>
              <a:defRPr sz="1500" b="0">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1029" name="Rectangle 5"/>
          <p:cNvSpPr>
            <a:spLocks noGrp="1" noChangeArrowheads="1"/>
          </p:cNvSpPr>
          <p:nvPr>
            <p:ph type="ftr" sz="quarter" idx="3"/>
          </p:nvPr>
        </p:nvSpPr>
        <p:spPr bwMode="auto">
          <a:xfrm>
            <a:off x="3227388" y="6891338"/>
            <a:ext cx="2990850" cy="503237"/>
          </a:xfrm>
          <a:prstGeom prst="rect">
            <a:avLst/>
          </a:prstGeom>
          <a:noFill/>
          <a:ln w="9525">
            <a:noFill/>
            <a:miter lim="800000"/>
            <a:headEnd/>
            <a:tailEnd/>
          </a:ln>
        </p:spPr>
        <p:txBody>
          <a:bodyPr vert="horz" wrap="square" lIns="97182" tIns="48591" rIns="97182" bIns="48591" numCol="1" anchor="t" anchorCtr="0" compatLnSpc="1">
            <a:prstTxWarp prst="textNoShape">
              <a:avLst/>
            </a:prstTxWarp>
          </a:bodyPr>
          <a:lstStyle>
            <a:lvl1pPr algn="ctr">
              <a:defRPr sz="1500" b="0">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1030" name="Rectangle 6"/>
          <p:cNvSpPr>
            <a:spLocks noGrp="1" noChangeArrowheads="1"/>
          </p:cNvSpPr>
          <p:nvPr>
            <p:ph type="sldNum" sz="quarter" idx="4"/>
          </p:nvPr>
        </p:nvSpPr>
        <p:spPr bwMode="auto">
          <a:xfrm>
            <a:off x="6769100" y="6891338"/>
            <a:ext cx="1968500" cy="503237"/>
          </a:xfrm>
          <a:prstGeom prst="rect">
            <a:avLst/>
          </a:prstGeom>
          <a:noFill/>
          <a:ln w="9525">
            <a:noFill/>
            <a:miter lim="800000"/>
            <a:headEnd/>
            <a:tailEnd/>
          </a:ln>
        </p:spPr>
        <p:txBody>
          <a:bodyPr vert="horz" wrap="square" lIns="97182" tIns="48591" rIns="97182" bIns="48591" numCol="1" anchor="t" anchorCtr="0" compatLnSpc="1">
            <a:prstTxWarp prst="textNoShape">
              <a:avLst/>
            </a:prstTxWarp>
          </a:bodyPr>
          <a:lstStyle>
            <a:lvl1pPr algn="r">
              <a:defRPr sz="1500" b="0">
                <a:solidFill>
                  <a:srgbClr val="000000"/>
                </a:solidFill>
                <a:latin typeface="Arial" charset="0"/>
              </a:defRPr>
            </a:lvl1pPr>
          </a:lstStyle>
          <a:p>
            <a:fld id="{901E9F9D-6F60-BD42-B50B-515278A84A34}" type="slidenum">
              <a:rPr lang="en-US" altLang="en-US"/>
              <a:pPr/>
              <a:t>‹#›</a:t>
            </a:fld>
            <a:endParaRPr lang="en-US" altLang="en-US"/>
          </a:p>
        </p:txBody>
      </p:sp>
      <p:pic>
        <p:nvPicPr>
          <p:cNvPr id="13319" name="Picture 7" descr="NIMBioSlogoshadowc"/>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57163" y="6891338"/>
            <a:ext cx="1935162"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Lst>
  <p:txStyles>
    <p:titleStyle>
      <a:lvl1pPr algn="ctr" rtl="0" eaLnBrk="0" fontAlgn="base" hangingPunct="0">
        <a:spcBef>
          <a:spcPct val="0"/>
        </a:spcBef>
        <a:spcAft>
          <a:spcPct val="0"/>
        </a:spcAft>
        <a:defRPr sz="4700">
          <a:solidFill>
            <a:schemeClr val="tx2"/>
          </a:solidFill>
          <a:latin typeface="+mj-lt"/>
          <a:ea typeface="+mj-ea"/>
          <a:cs typeface="+mj-cs"/>
        </a:defRPr>
      </a:lvl1pPr>
      <a:lvl2pPr algn="ctr" rtl="0" eaLnBrk="0" fontAlgn="base" hangingPunct="0">
        <a:spcBef>
          <a:spcPct val="0"/>
        </a:spcBef>
        <a:spcAft>
          <a:spcPct val="0"/>
        </a:spcAft>
        <a:defRPr sz="47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7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7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700">
          <a:solidFill>
            <a:schemeClr val="tx2"/>
          </a:solidFill>
          <a:latin typeface="Arial" pitchFamily="-111" charset="0"/>
          <a:ea typeface="ＭＳ Ｐゴシック" pitchFamily="-111" charset="-128"/>
          <a:cs typeface="ＭＳ Ｐゴシック" pitchFamily="-111" charset="-128"/>
        </a:defRPr>
      </a:lvl5pPr>
      <a:lvl6pPr marL="485912" algn="ctr" rtl="0" fontAlgn="base">
        <a:spcBef>
          <a:spcPct val="0"/>
        </a:spcBef>
        <a:spcAft>
          <a:spcPct val="0"/>
        </a:spcAft>
        <a:defRPr sz="4700">
          <a:solidFill>
            <a:schemeClr val="tx2"/>
          </a:solidFill>
          <a:latin typeface="Arial" pitchFamily="-111" charset="0"/>
          <a:ea typeface="ＭＳ Ｐゴシック" pitchFamily="-111" charset="-128"/>
          <a:cs typeface="ＭＳ Ｐゴシック" pitchFamily="-111" charset="-128"/>
        </a:defRPr>
      </a:lvl6pPr>
      <a:lvl7pPr marL="971824" algn="ctr" rtl="0" fontAlgn="base">
        <a:spcBef>
          <a:spcPct val="0"/>
        </a:spcBef>
        <a:spcAft>
          <a:spcPct val="0"/>
        </a:spcAft>
        <a:defRPr sz="4700">
          <a:solidFill>
            <a:schemeClr val="tx2"/>
          </a:solidFill>
          <a:latin typeface="Arial" pitchFamily="-111" charset="0"/>
          <a:ea typeface="ＭＳ Ｐゴシック" pitchFamily="-111" charset="-128"/>
          <a:cs typeface="ＭＳ Ｐゴシック" pitchFamily="-111" charset="-128"/>
        </a:defRPr>
      </a:lvl7pPr>
      <a:lvl8pPr marL="1457736" algn="ctr" rtl="0" fontAlgn="base">
        <a:spcBef>
          <a:spcPct val="0"/>
        </a:spcBef>
        <a:spcAft>
          <a:spcPct val="0"/>
        </a:spcAft>
        <a:defRPr sz="4700">
          <a:solidFill>
            <a:schemeClr val="tx2"/>
          </a:solidFill>
          <a:latin typeface="Arial" pitchFamily="-111" charset="0"/>
          <a:ea typeface="ＭＳ Ｐゴシック" pitchFamily="-111" charset="-128"/>
          <a:cs typeface="ＭＳ Ｐゴシック" pitchFamily="-111" charset="-128"/>
        </a:defRPr>
      </a:lvl8pPr>
      <a:lvl9pPr marL="1943649" algn="ctr" rtl="0" fontAlgn="base">
        <a:spcBef>
          <a:spcPct val="0"/>
        </a:spcBef>
        <a:spcAft>
          <a:spcPct val="0"/>
        </a:spcAft>
        <a:defRPr sz="4700">
          <a:solidFill>
            <a:schemeClr val="tx2"/>
          </a:solidFill>
          <a:latin typeface="Arial" pitchFamily="-111" charset="0"/>
          <a:ea typeface="ＭＳ Ｐゴシック" pitchFamily="-111" charset="-128"/>
          <a:cs typeface="ＭＳ Ｐゴシック" pitchFamily="-111" charset="-128"/>
        </a:defRPr>
      </a:lvl9pPr>
    </p:titleStyle>
    <p:bodyStyle>
      <a:lvl1pPr marL="363538" indent="-363538" algn="l" rtl="0" eaLnBrk="0" fontAlgn="base" hangingPunct="0">
        <a:spcBef>
          <a:spcPct val="20000"/>
        </a:spcBef>
        <a:spcAft>
          <a:spcPct val="0"/>
        </a:spcAft>
        <a:buChar char="•"/>
        <a:defRPr sz="3400">
          <a:solidFill>
            <a:schemeClr val="tx1"/>
          </a:solidFill>
          <a:latin typeface="+mn-lt"/>
          <a:ea typeface="+mn-ea"/>
          <a:cs typeface="+mn-cs"/>
        </a:defRPr>
      </a:lvl1pPr>
      <a:lvl2pPr marL="788988" indent="-303213" algn="l" rtl="0" eaLnBrk="0" fontAlgn="base" hangingPunct="0">
        <a:spcBef>
          <a:spcPct val="20000"/>
        </a:spcBef>
        <a:spcAft>
          <a:spcPct val="0"/>
        </a:spcAft>
        <a:buChar char="–"/>
        <a:defRPr sz="3000">
          <a:solidFill>
            <a:schemeClr val="tx1"/>
          </a:solidFill>
          <a:latin typeface="+mn-lt"/>
          <a:ea typeface="+mn-ea"/>
        </a:defRPr>
      </a:lvl2pPr>
      <a:lvl3pPr marL="1214438" indent="-242888" algn="l" rtl="0" eaLnBrk="0" fontAlgn="base" hangingPunct="0">
        <a:spcBef>
          <a:spcPct val="20000"/>
        </a:spcBef>
        <a:spcAft>
          <a:spcPct val="0"/>
        </a:spcAft>
        <a:buChar char="•"/>
        <a:defRPr sz="2600">
          <a:solidFill>
            <a:schemeClr val="tx1"/>
          </a:solidFill>
          <a:latin typeface="+mn-lt"/>
          <a:ea typeface="+mn-ea"/>
        </a:defRPr>
      </a:lvl3pPr>
      <a:lvl4pPr marL="1700213" indent="-242888" algn="l" rtl="0" eaLnBrk="0" fontAlgn="base" hangingPunct="0">
        <a:spcBef>
          <a:spcPct val="20000"/>
        </a:spcBef>
        <a:spcAft>
          <a:spcPct val="0"/>
        </a:spcAft>
        <a:buChar char="–"/>
        <a:defRPr sz="2100">
          <a:solidFill>
            <a:schemeClr val="tx1"/>
          </a:solidFill>
          <a:latin typeface="+mn-lt"/>
          <a:ea typeface="+mn-ea"/>
        </a:defRPr>
      </a:lvl4pPr>
      <a:lvl5pPr marL="2185988" indent="-242888" algn="l" rtl="0" eaLnBrk="0" fontAlgn="base" hangingPunct="0">
        <a:spcBef>
          <a:spcPct val="20000"/>
        </a:spcBef>
        <a:spcAft>
          <a:spcPct val="0"/>
        </a:spcAft>
        <a:buChar char="»"/>
        <a:defRPr sz="2100">
          <a:solidFill>
            <a:schemeClr val="tx1"/>
          </a:solidFill>
          <a:latin typeface="+mn-lt"/>
          <a:ea typeface="+mn-ea"/>
        </a:defRPr>
      </a:lvl5pPr>
      <a:lvl6pPr marL="2672517" indent="-242956" algn="l" rtl="0" fontAlgn="base">
        <a:spcBef>
          <a:spcPct val="20000"/>
        </a:spcBef>
        <a:spcAft>
          <a:spcPct val="0"/>
        </a:spcAft>
        <a:buChar char="»"/>
        <a:defRPr sz="2100">
          <a:solidFill>
            <a:schemeClr val="tx1"/>
          </a:solidFill>
          <a:latin typeface="+mn-lt"/>
          <a:ea typeface="+mn-ea"/>
        </a:defRPr>
      </a:lvl6pPr>
      <a:lvl7pPr marL="3158429" indent="-242956" algn="l" rtl="0" fontAlgn="base">
        <a:spcBef>
          <a:spcPct val="20000"/>
        </a:spcBef>
        <a:spcAft>
          <a:spcPct val="0"/>
        </a:spcAft>
        <a:buChar char="»"/>
        <a:defRPr sz="2100">
          <a:solidFill>
            <a:schemeClr val="tx1"/>
          </a:solidFill>
          <a:latin typeface="+mn-lt"/>
          <a:ea typeface="+mn-ea"/>
        </a:defRPr>
      </a:lvl7pPr>
      <a:lvl8pPr marL="3644341" indent="-242956" algn="l" rtl="0" fontAlgn="base">
        <a:spcBef>
          <a:spcPct val="20000"/>
        </a:spcBef>
        <a:spcAft>
          <a:spcPct val="0"/>
        </a:spcAft>
        <a:buChar char="»"/>
        <a:defRPr sz="2100">
          <a:solidFill>
            <a:schemeClr val="tx1"/>
          </a:solidFill>
          <a:latin typeface="+mn-lt"/>
          <a:ea typeface="+mn-ea"/>
        </a:defRPr>
      </a:lvl8pPr>
      <a:lvl9pPr marL="4130253" indent="-242956" algn="l" rtl="0" fontAlgn="base">
        <a:spcBef>
          <a:spcPct val="20000"/>
        </a:spcBef>
        <a:spcAft>
          <a:spcPct val="0"/>
        </a:spcAft>
        <a:buChar char="»"/>
        <a:defRPr sz="2100">
          <a:solidFill>
            <a:schemeClr val="tx1"/>
          </a:solidFill>
          <a:latin typeface="+mn-lt"/>
          <a:ea typeface="+mn-ea"/>
        </a:defRPr>
      </a:lvl9pPr>
    </p:bodyStyle>
    <p:otherStyle>
      <a:defPPr>
        <a:defRPr lang="en-US"/>
      </a:defPPr>
      <a:lvl1pPr marL="0" algn="l" defTabSz="485912" rtl="0" eaLnBrk="1" latinLnBrk="0" hangingPunct="1">
        <a:defRPr sz="1900" kern="1200">
          <a:solidFill>
            <a:schemeClr val="tx1"/>
          </a:solidFill>
          <a:latin typeface="+mn-lt"/>
          <a:ea typeface="+mn-ea"/>
          <a:cs typeface="+mn-cs"/>
        </a:defRPr>
      </a:lvl1pPr>
      <a:lvl2pPr marL="485912" algn="l" defTabSz="485912" rtl="0" eaLnBrk="1" latinLnBrk="0" hangingPunct="1">
        <a:defRPr sz="1900" kern="1200">
          <a:solidFill>
            <a:schemeClr val="tx1"/>
          </a:solidFill>
          <a:latin typeface="+mn-lt"/>
          <a:ea typeface="+mn-ea"/>
          <a:cs typeface="+mn-cs"/>
        </a:defRPr>
      </a:lvl2pPr>
      <a:lvl3pPr marL="971824" algn="l" defTabSz="485912" rtl="0" eaLnBrk="1" latinLnBrk="0" hangingPunct="1">
        <a:defRPr sz="1900" kern="1200">
          <a:solidFill>
            <a:schemeClr val="tx1"/>
          </a:solidFill>
          <a:latin typeface="+mn-lt"/>
          <a:ea typeface="+mn-ea"/>
          <a:cs typeface="+mn-cs"/>
        </a:defRPr>
      </a:lvl3pPr>
      <a:lvl4pPr marL="1457736" algn="l" defTabSz="485912" rtl="0" eaLnBrk="1" latinLnBrk="0" hangingPunct="1">
        <a:defRPr sz="1900" kern="1200">
          <a:solidFill>
            <a:schemeClr val="tx1"/>
          </a:solidFill>
          <a:latin typeface="+mn-lt"/>
          <a:ea typeface="+mn-ea"/>
          <a:cs typeface="+mn-cs"/>
        </a:defRPr>
      </a:lvl4pPr>
      <a:lvl5pPr marL="1943649" algn="l" defTabSz="485912" rtl="0" eaLnBrk="1" latinLnBrk="0" hangingPunct="1">
        <a:defRPr sz="1900" kern="1200">
          <a:solidFill>
            <a:schemeClr val="tx1"/>
          </a:solidFill>
          <a:latin typeface="+mn-lt"/>
          <a:ea typeface="+mn-ea"/>
          <a:cs typeface="+mn-cs"/>
        </a:defRPr>
      </a:lvl5pPr>
      <a:lvl6pPr marL="2429561" algn="l" defTabSz="485912" rtl="0" eaLnBrk="1" latinLnBrk="0" hangingPunct="1">
        <a:defRPr sz="1900" kern="1200">
          <a:solidFill>
            <a:schemeClr val="tx1"/>
          </a:solidFill>
          <a:latin typeface="+mn-lt"/>
          <a:ea typeface="+mn-ea"/>
          <a:cs typeface="+mn-cs"/>
        </a:defRPr>
      </a:lvl6pPr>
      <a:lvl7pPr marL="2915473" algn="l" defTabSz="485912" rtl="0" eaLnBrk="1" latinLnBrk="0" hangingPunct="1">
        <a:defRPr sz="1900" kern="1200">
          <a:solidFill>
            <a:schemeClr val="tx1"/>
          </a:solidFill>
          <a:latin typeface="+mn-lt"/>
          <a:ea typeface="+mn-ea"/>
          <a:cs typeface="+mn-cs"/>
        </a:defRPr>
      </a:lvl7pPr>
      <a:lvl8pPr marL="3401385" algn="l" defTabSz="485912" rtl="0" eaLnBrk="1" latinLnBrk="0" hangingPunct="1">
        <a:defRPr sz="1900" kern="1200">
          <a:solidFill>
            <a:schemeClr val="tx1"/>
          </a:solidFill>
          <a:latin typeface="+mn-lt"/>
          <a:ea typeface="+mn-ea"/>
          <a:cs typeface="+mn-cs"/>
        </a:defRPr>
      </a:lvl8pPr>
      <a:lvl9pPr marL="3887297" algn="l" defTabSz="485912"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26.emf"/><Relationship Id="rId3" Type="http://schemas.openxmlformats.org/officeDocument/2006/relationships/image" Target="../media/image5.png"/><Relationship Id="rId7" Type="http://schemas.openxmlformats.org/officeDocument/2006/relationships/image" Target="../media/image23.emf"/><Relationship Id="rId12" Type="http://schemas.openxmlformats.org/officeDocument/2006/relationships/oleObject" Target="../embeddings/oleObject5.bin"/><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oleObject" Target="../embeddings/oleObject2.bin"/><Relationship Id="rId11" Type="http://schemas.openxmlformats.org/officeDocument/2006/relationships/image" Target="../media/image25.emf"/><Relationship Id="rId5" Type="http://schemas.openxmlformats.org/officeDocument/2006/relationships/image" Target="../media/image22.e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24.emf"/></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image" Target="../media/image5.png"/><Relationship Id="rId7" Type="http://schemas.openxmlformats.org/officeDocument/2006/relationships/image" Target="../media/image29.em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oleObject" Target="../embeddings/oleObject7.bin"/><Relationship Id="rId11" Type="http://schemas.openxmlformats.org/officeDocument/2006/relationships/image" Target="../media/image31.emf"/><Relationship Id="rId5" Type="http://schemas.openxmlformats.org/officeDocument/2006/relationships/image" Target="../media/image28.emf"/><Relationship Id="rId10" Type="http://schemas.openxmlformats.org/officeDocument/2006/relationships/oleObject" Target="../embeddings/oleObject9.bin"/><Relationship Id="rId4" Type="http://schemas.openxmlformats.org/officeDocument/2006/relationships/oleObject" Target="../embeddings/oleObject6.bin"/><Relationship Id="rId9" Type="http://schemas.openxmlformats.org/officeDocument/2006/relationships/image" Target="../media/image30.emf"/></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3.emf"/><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4.e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35.e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36.emf"/></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38.emf"/></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tiff"/><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5.pn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10" Type="http://schemas.openxmlformats.org/officeDocument/2006/relationships/image" Target="../media/image14.jpeg"/><Relationship Id="rId4" Type="http://schemas.openxmlformats.org/officeDocument/2006/relationships/image" Target="../media/image1.png"/><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1539" name="Rectangle 3"/>
          <p:cNvSpPr>
            <a:spLocks noGrp="1" noChangeArrowheads="1"/>
          </p:cNvSpPr>
          <p:nvPr>
            <p:ph type="subTitle" idx="1"/>
          </p:nvPr>
        </p:nvSpPr>
        <p:spPr>
          <a:xfrm>
            <a:off x="150812" y="4305557"/>
            <a:ext cx="5959302" cy="1703388"/>
          </a:xfrm>
        </p:spPr>
        <p:txBody>
          <a:bodyPr/>
          <a:lstStyle/>
          <a:p>
            <a:pPr defTabSz="971435">
              <a:defRPr/>
            </a:pPr>
            <a:r>
              <a:rPr lang="en-US" sz="3000" dirty="0">
                <a:solidFill>
                  <a:srgbClr val="CCFF33"/>
                </a:solidFill>
                <a:cs typeface="+mn-cs"/>
              </a:rPr>
              <a:t> </a:t>
            </a:r>
            <a:r>
              <a:rPr lang="en-US" sz="3000" dirty="0">
                <a:cs typeface="+mn-cs"/>
              </a:rPr>
              <a:t>Bad Reputation is a documentary film about Joan Jett (released 2018). Joan and the Blackhearts were inducted into the Rock and Roll Hall of Fame in 2015 and you can find more about her at </a:t>
            </a:r>
            <a:r>
              <a:rPr lang="en-US" sz="3000" dirty="0" err="1">
                <a:cs typeface="+mn-cs"/>
              </a:rPr>
              <a:t>joanjett.com</a:t>
            </a:r>
            <a:endParaRPr lang="en-US" sz="3000" dirty="0">
              <a:solidFill>
                <a:srgbClr val="CCFF33"/>
              </a:solidFill>
              <a:cs typeface="+mn-cs"/>
            </a:endParaRPr>
          </a:p>
        </p:txBody>
      </p:sp>
      <p:pic>
        <p:nvPicPr>
          <p:cNvPr id="5" name="Picture 4" descr="A picture containing text, pink&#10;&#10;Description automatically generated">
            <a:extLst>
              <a:ext uri="{FF2B5EF4-FFF2-40B4-BE49-F238E27FC236}">
                <a16:creationId xmlns:a16="http://schemas.microsoft.com/office/drawing/2014/main" id="{6071EB12-8D40-0C48-A594-4F871632A71C}"/>
              </a:ext>
            </a:extLst>
          </p:cNvPr>
          <p:cNvPicPr>
            <a:picLocks noChangeAspect="1"/>
          </p:cNvPicPr>
          <p:nvPr/>
        </p:nvPicPr>
        <p:blipFill>
          <a:blip r:embed="rId3"/>
          <a:stretch>
            <a:fillRect/>
          </a:stretch>
        </p:blipFill>
        <p:spPr>
          <a:xfrm>
            <a:off x="6113969" y="3629025"/>
            <a:ext cx="2567905" cy="3821997"/>
          </a:xfrm>
          <a:prstGeom prst="rect">
            <a:avLst/>
          </a:prstGeom>
        </p:spPr>
      </p:pic>
      <p:pic>
        <p:nvPicPr>
          <p:cNvPr id="7" name="Picture 6" descr="A person playing a guitar&#10;&#10;Description automatically generated with medium confidence">
            <a:extLst>
              <a:ext uri="{FF2B5EF4-FFF2-40B4-BE49-F238E27FC236}">
                <a16:creationId xmlns:a16="http://schemas.microsoft.com/office/drawing/2014/main" id="{931BF6BF-A90A-CD4E-8EF9-E96BA4FA7E5B}"/>
              </a:ext>
            </a:extLst>
          </p:cNvPr>
          <p:cNvPicPr>
            <a:picLocks noChangeAspect="1"/>
          </p:cNvPicPr>
          <p:nvPr/>
        </p:nvPicPr>
        <p:blipFill>
          <a:blip r:embed="rId4"/>
          <a:stretch>
            <a:fillRect/>
          </a:stretch>
        </p:blipFill>
        <p:spPr>
          <a:xfrm>
            <a:off x="328669" y="136525"/>
            <a:ext cx="4679606" cy="3492500"/>
          </a:xfrm>
          <a:prstGeom prst="rect">
            <a:avLst/>
          </a:prstGeom>
        </p:spPr>
      </p:pic>
      <p:sp>
        <p:nvSpPr>
          <p:cNvPr id="8" name="Rectangle 7">
            <a:extLst>
              <a:ext uri="{FF2B5EF4-FFF2-40B4-BE49-F238E27FC236}">
                <a16:creationId xmlns:a16="http://schemas.microsoft.com/office/drawing/2014/main" id="{3C775817-5B2C-D44F-B66A-59F17FB49ECD}"/>
              </a:ext>
            </a:extLst>
          </p:cNvPr>
          <p:cNvSpPr/>
          <p:nvPr/>
        </p:nvSpPr>
        <p:spPr>
          <a:xfrm>
            <a:off x="5181600" y="927179"/>
            <a:ext cx="4264025" cy="1938992"/>
          </a:xfrm>
          <a:prstGeom prst="rect">
            <a:avLst/>
          </a:prstGeom>
        </p:spPr>
        <p:txBody>
          <a:bodyPr wrap="square">
            <a:spAutoFit/>
          </a:bodyPr>
          <a:lstStyle/>
          <a:p>
            <a:r>
              <a:rPr lang="en-US" sz="3000" b="0" dirty="0"/>
              <a:t>Joan Jett and the Blackhearts performed in  UTK Alumni Gym for Homecoming 1981</a:t>
            </a:r>
          </a:p>
        </p:txBody>
      </p:sp>
    </p:spTree>
    <p:extLst>
      <p:ext uri="{BB962C8B-B14F-4D97-AF65-F5344CB8AC3E}">
        <p14:creationId xmlns:p14="http://schemas.microsoft.com/office/powerpoint/2010/main" val="735406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4434" name="Rectangle 2"/>
          <p:cNvSpPr>
            <a:spLocks noGrp="1" noChangeArrowheads="1"/>
          </p:cNvSpPr>
          <p:nvPr>
            <p:ph type="title"/>
          </p:nvPr>
        </p:nvSpPr>
        <p:spPr>
          <a:xfrm>
            <a:off x="1447800" y="228600"/>
            <a:ext cx="6399213" cy="923925"/>
          </a:xfrm>
        </p:spPr>
        <p:txBody>
          <a:bodyPr/>
          <a:lstStyle/>
          <a:p>
            <a:pPr defTabSz="971435">
              <a:defRPr/>
            </a:pPr>
            <a:r>
              <a:rPr lang="en-US" sz="3800" dirty="0">
                <a:solidFill>
                  <a:srgbClr val="0000F3"/>
                </a:solidFill>
                <a:cs typeface="+mj-cs"/>
              </a:rPr>
              <a:t> Math and Sex</a:t>
            </a:r>
          </a:p>
        </p:txBody>
      </p:sp>
      <p:pic>
        <p:nvPicPr>
          <p:cNvPr id="43011" name="Picture 4" descr="ut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1650"/>
            <a:ext cx="13081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4437" name="Text Box 5"/>
          <p:cNvSpPr txBox="1">
            <a:spLocks noChangeArrowheads="1"/>
          </p:cNvSpPr>
          <p:nvPr/>
        </p:nvSpPr>
        <p:spPr bwMode="auto">
          <a:xfrm>
            <a:off x="455613" y="962025"/>
            <a:ext cx="8153400" cy="584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9" tIns="45714" rIns="91429" bIns="45714">
            <a:spAutoFit/>
          </a:bodyPr>
          <a:lstStyle/>
          <a:p>
            <a:pPr>
              <a:spcBef>
                <a:spcPct val="50000"/>
              </a:spcBef>
              <a:defRPr/>
            </a:pPr>
            <a:r>
              <a:rPr lang="en-US" sz="3200" i="1" dirty="0">
                <a:solidFill>
                  <a:srgbClr val="660033"/>
                </a:solidFill>
                <a:ea typeface="ＭＳ Ｐゴシック" charset="0"/>
              </a:rPr>
              <a:t>Gender bias in rating professors</a:t>
            </a:r>
            <a:endParaRPr lang="en-US" i="1" dirty="0">
              <a:solidFill>
                <a:srgbClr val="660033"/>
              </a:solidFill>
              <a:ea typeface="ＭＳ Ｐゴシック" charset="0"/>
            </a:endParaRPr>
          </a:p>
        </p:txBody>
      </p:sp>
      <p:pic>
        <p:nvPicPr>
          <p:cNvPr id="43013" name="Picture 6" descr="NIMBioSlogoshadow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8788" y="6705600"/>
            <a:ext cx="263366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TextBox 2"/>
          <p:cNvSpPr txBox="1">
            <a:spLocks noChangeArrowheads="1"/>
          </p:cNvSpPr>
          <p:nvPr/>
        </p:nvSpPr>
        <p:spPr bwMode="auto">
          <a:xfrm>
            <a:off x="2055813" y="7038975"/>
            <a:ext cx="4648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r>
              <a:rPr lang="en-US" altLang="en-US" sz="2800"/>
              <a:t>benschmidt.org/profGender</a:t>
            </a:r>
          </a:p>
        </p:txBody>
      </p:sp>
      <p:pic>
        <p:nvPicPr>
          <p:cNvPr id="43015" name="Picture 1" descr="genderrateprofgood.tif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03413" y="1495425"/>
            <a:ext cx="5232400" cy="561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4434" name="Rectangle 2"/>
          <p:cNvSpPr>
            <a:spLocks noGrp="1" noChangeArrowheads="1"/>
          </p:cNvSpPr>
          <p:nvPr>
            <p:ph type="title"/>
          </p:nvPr>
        </p:nvSpPr>
        <p:spPr>
          <a:xfrm>
            <a:off x="1447800" y="228600"/>
            <a:ext cx="6399213" cy="923925"/>
          </a:xfrm>
        </p:spPr>
        <p:txBody>
          <a:bodyPr/>
          <a:lstStyle/>
          <a:p>
            <a:pPr defTabSz="971435">
              <a:defRPr/>
            </a:pPr>
            <a:r>
              <a:rPr lang="en-US" sz="3800" dirty="0">
                <a:solidFill>
                  <a:srgbClr val="0000F3"/>
                </a:solidFill>
                <a:cs typeface="+mj-cs"/>
              </a:rPr>
              <a:t> Math and Sex</a:t>
            </a:r>
          </a:p>
        </p:txBody>
      </p:sp>
      <p:pic>
        <p:nvPicPr>
          <p:cNvPr id="45059" name="Picture 4" descr="ut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1650"/>
            <a:ext cx="13081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4437" name="Text Box 5"/>
          <p:cNvSpPr txBox="1">
            <a:spLocks noChangeArrowheads="1"/>
          </p:cNvSpPr>
          <p:nvPr/>
        </p:nvSpPr>
        <p:spPr bwMode="auto">
          <a:xfrm>
            <a:off x="455613" y="962025"/>
            <a:ext cx="8153400" cy="584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9" tIns="45714" rIns="91429" bIns="45714">
            <a:spAutoFit/>
          </a:bodyPr>
          <a:lstStyle/>
          <a:p>
            <a:pPr>
              <a:spcBef>
                <a:spcPct val="50000"/>
              </a:spcBef>
              <a:defRPr/>
            </a:pPr>
            <a:r>
              <a:rPr lang="en-US" sz="3200" i="1" dirty="0">
                <a:solidFill>
                  <a:srgbClr val="660033"/>
                </a:solidFill>
                <a:ea typeface="ＭＳ Ｐゴシック" charset="0"/>
              </a:rPr>
              <a:t>Gender bias in rating professors</a:t>
            </a:r>
            <a:endParaRPr lang="en-US" i="1" dirty="0">
              <a:solidFill>
                <a:srgbClr val="660033"/>
              </a:solidFill>
              <a:ea typeface="ＭＳ Ｐゴシック" charset="0"/>
            </a:endParaRPr>
          </a:p>
        </p:txBody>
      </p:sp>
      <p:pic>
        <p:nvPicPr>
          <p:cNvPr id="45061" name="Picture 6" descr="NIMBioSlogoshadow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8788" y="6705600"/>
            <a:ext cx="263366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TextBox 2"/>
          <p:cNvSpPr txBox="1">
            <a:spLocks noChangeArrowheads="1"/>
          </p:cNvSpPr>
          <p:nvPr/>
        </p:nvSpPr>
        <p:spPr bwMode="auto">
          <a:xfrm>
            <a:off x="2055813" y="7038975"/>
            <a:ext cx="4648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r>
              <a:rPr lang="en-US" altLang="en-US" sz="2800"/>
              <a:t>benschmidt.org/profGender</a:t>
            </a:r>
          </a:p>
        </p:txBody>
      </p:sp>
      <p:pic>
        <p:nvPicPr>
          <p:cNvPr id="45063" name="Picture 3" descr="gendergraphhelpful.tif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27213" y="1495425"/>
            <a:ext cx="5041900" cy="568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a:xfrm>
            <a:off x="685800" y="0"/>
            <a:ext cx="8029575" cy="1260475"/>
          </a:xfrm>
        </p:spPr>
        <p:txBody>
          <a:bodyPr/>
          <a:lstStyle/>
          <a:p>
            <a:pPr defTabSz="971435">
              <a:defRPr/>
            </a:pPr>
            <a:r>
              <a:rPr lang="en-US" dirty="0">
                <a:solidFill>
                  <a:schemeClr val="tx1"/>
                </a:solidFill>
                <a:cs typeface="+mj-cs"/>
              </a:rPr>
              <a:t>Overview</a:t>
            </a:r>
            <a:endParaRPr lang="en-US" dirty="0">
              <a:solidFill>
                <a:srgbClr val="FFFF66"/>
              </a:solidFill>
              <a:cs typeface="+mj-cs"/>
            </a:endParaRPr>
          </a:p>
        </p:txBody>
      </p:sp>
      <p:sp>
        <p:nvSpPr>
          <p:cNvPr id="1001475" name="Rectangle 3"/>
          <p:cNvSpPr>
            <a:spLocks noGrp="1" noChangeArrowheads="1"/>
          </p:cNvSpPr>
          <p:nvPr>
            <p:ph type="body" idx="1"/>
          </p:nvPr>
        </p:nvSpPr>
        <p:spPr>
          <a:xfrm>
            <a:off x="838200" y="914400"/>
            <a:ext cx="8029575" cy="6324600"/>
          </a:xfrm>
        </p:spPr>
        <p:txBody>
          <a:bodyPr/>
          <a:lstStyle/>
          <a:p>
            <a:pPr>
              <a:lnSpc>
                <a:spcPct val="90000"/>
              </a:lnSpc>
            </a:pPr>
            <a:endParaRPr lang="en-US" altLang="en-US" sz="3200" dirty="0"/>
          </a:p>
          <a:p>
            <a:pPr>
              <a:lnSpc>
                <a:spcPct val="90000"/>
              </a:lnSpc>
            </a:pPr>
            <a:r>
              <a:rPr lang="en-US" altLang="en-US" sz="3200" dirty="0"/>
              <a:t>Science, Models and Complexity</a:t>
            </a:r>
          </a:p>
          <a:p>
            <a:pPr>
              <a:lnSpc>
                <a:spcPct val="90000"/>
              </a:lnSpc>
            </a:pPr>
            <a:r>
              <a:rPr lang="en-US" altLang="en-US" sz="3200" dirty="0"/>
              <a:t>Drugs and math</a:t>
            </a:r>
          </a:p>
          <a:p>
            <a:pPr>
              <a:lnSpc>
                <a:spcPct val="90000"/>
              </a:lnSpc>
            </a:pPr>
            <a:r>
              <a:rPr lang="en-US" altLang="en-US" sz="3200" dirty="0"/>
              <a:t>It</a:t>
            </a:r>
            <a:r>
              <a:rPr lang="en-US" altLang="en-US" sz="3200" dirty="0">
                <a:latin typeface="Arial" charset="0"/>
              </a:rPr>
              <a:t>’</a:t>
            </a:r>
            <a:r>
              <a:rPr lang="en-US" altLang="ja-JP" sz="3200" dirty="0"/>
              <a:t>s all Rock-and-Roll to me</a:t>
            </a:r>
          </a:p>
          <a:p>
            <a:pPr>
              <a:lnSpc>
                <a:spcPct val="90000"/>
              </a:lnSpc>
            </a:pPr>
            <a:r>
              <a:rPr lang="en-US" altLang="en-US" sz="3200" dirty="0"/>
              <a:t>Climate change and a rational basis for hope</a:t>
            </a:r>
          </a:p>
          <a:p>
            <a:pPr>
              <a:lnSpc>
                <a:spcPct val="90000"/>
              </a:lnSpc>
              <a:buFontTx/>
              <a:buNone/>
            </a:pPr>
            <a:endParaRPr lang="en-US" altLang="en-US" sz="2800" dirty="0"/>
          </a:p>
          <a:p>
            <a:pPr>
              <a:lnSpc>
                <a:spcPct val="90000"/>
              </a:lnSpc>
            </a:pPr>
            <a:endParaRPr lang="en-US" altLang="en-US" sz="2800" dirty="0"/>
          </a:p>
        </p:txBody>
      </p:sp>
      <p:pic>
        <p:nvPicPr>
          <p:cNvPr id="47108" name="Picture 4" descr="NIMBioSlogoshadow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8788" y="6705600"/>
            <a:ext cx="263366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5" descr="ut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848475"/>
            <a:ext cx="13081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6385" name="Rectangle 1026"/>
          <p:cNvSpPr>
            <a:spLocks noGrp="1" noChangeArrowheads="1"/>
          </p:cNvSpPr>
          <p:nvPr>
            <p:ph type="title"/>
          </p:nvPr>
        </p:nvSpPr>
        <p:spPr>
          <a:xfrm>
            <a:off x="708025" y="336550"/>
            <a:ext cx="8029575" cy="1260475"/>
          </a:xfrm>
        </p:spPr>
        <p:txBody>
          <a:bodyPr/>
          <a:lstStyle/>
          <a:p>
            <a:pPr>
              <a:defRPr/>
            </a:pPr>
            <a:r>
              <a:rPr lang="en-US" b="1">
                <a:solidFill>
                  <a:srgbClr val="FF6600"/>
                </a:solidFill>
                <a:latin typeface="Arial" charset="0"/>
              </a:rPr>
              <a:t>What is science?</a:t>
            </a:r>
          </a:p>
        </p:txBody>
      </p:sp>
      <p:sp>
        <p:nvSpPr>
          <p:cNvPr id="16386" name="Rectangle 1027"/>
          <p:cNvSpPr>
            <a:spLocks noGrp="1" noChangeArrowheads="1"/>
          </p:cNvSpPr>
          <p:nvPr>
            <p:ph idx="1"/>
          </p:nvPr>
        </p:nvSpPr>
        <p:spPr>
          <a:xfrm>
            <a:off x="865188" y="1597025"/>
            <a:ext cx="8029575" cy="5210175"/>
          </a:xfrm>
        </p:spPr>
        <p:txBody>
          <a:bodyPr/>
          <a:lstStyle/>
          <a:p>
            <a:pPr>
              <a:lnSpc>
                <a:spcPct val="90000"/>
              </a:lnSpc>
              <a:buFontTx/>
              <a:buNone/>
            </a:pPr>
            <a:r>
              <a:rPr lang="en-US" altLang="en-US" sz="2600">
                <a:solidFill>
                  <a:srgbClr val="000000"/>
                </a:solidFill>
                <a:latin typeface="Arial" charset="0"/>
              </a:rPr>
              <a:t>    Science is thought to be a process of pure reductionism, taking the meaning out of mystery, explaining everything away, concentrating all our attention on measuring things and counting them up. It is not like this at all. The scientific method is guesswork, the making up of stories. The difference between this and other imaginative works of the human mind is that science is then obliged to find out whether the guesses are correct, the stories true. Curiosity drives the enterprise, and the open acknowledgement of ignorance.</a:t>
            </a:r>
          </a:p>
          <a:p>
            <a:pPr>
              <a:lnSpc>
                <a:spcPct val="90000"/>
              </a:lnSpc>
              <a:buFontTx/>
              <a:buNone/>
            </a:pPr>
            <a:r>
              <a:rPr lang="en-US" altLang="en-US" sz="2600">
                <a:solidFill>
                  <a:srgbClr val="000000"/>
                </a:solidFill>
                <a:latin typeface="Arial" charset="0"/>
              </a:rPr>
              <a:t>               Lewis Thomas - Sierra Club Bulletin, March/April 1982, P. 52</a:t>
            </a:r>
          </a:p>
        </p:txBody>
      </p:sp>
      <p:grpSp>
        <p:nvGrpSpPr>
          <p:cNvPr id="4" name="Group 3"/>
          <p:cNvGrpSpPr>
            <a:grpSpLocks/>
          </p:cNvGrpSpPr>
          <p:nvPr/>
        </p:nvGrpSpPr>
        <p:grpSpPr bwMode="auto">
          <a:xfrm>
            <a:off x="3505200" y="3048000"/>
            <a:ext cx="5715000" cy="990600"/>
            <a:chOff x="3505200" y="3048000"/>
            <a:chExt cx="5715000" cy="990600"/>
          </a:xfrm>
        </p:grpSpPr>
        <p:sp>
          <p:nvSpPr>
            <p:cNvPr id="5" name="Rectangle 4"/>
            <p:cNvSpPr>
              <a:spLocks noChangeArrowheads="1"/>
            </p:cNvSpPr>
            <p:nvPr/>
          </p:nvSpPr>
          <p:spPr bwMode="auto">
            <a:xfrm>
              <a:off x="7772400" y="3276600"/>
              <a:ext cx="1295400" cy="457200"/>
            </a:xfrm>
            <a:prstGeom prst="rect">
              <a:avLst/>
            </a:prstGeom>
            <a:solidFill>
              <a:schemeClr val="bg1"/>
            </a:solidFill>
            <a:ln w="19050">
              <a:solidFill>
                <a:srgbClr val="0000F3"/>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9" tIns="45714" rIns="91429" bIns="45714" anchor="ctr"/>
            <a:lstStyle/>
            <a:p>
              <a:pPr>
                <a:defRPr/>
              </a:pPr>
              <a:endParaRPr lang="en-US">
                <a:ea typeface="ＭＳ Ｐゴシック" charset="0"/>
              </a:endParaRPr>
            </a:p>
          </p:txBody>
        </p:sp>
        <p:sp>
          <p:nvSpPr>
            <p:cNvPr id="6" name="Oval 7"/>
            <p:cNvSpPr>
              <a:spLocks noChangeArrowheads="1"/>
            </p:cNvSpPr>
            <p:nvPr/>
          </p:nvSpPr>
          <p:spPr bwMode="auto">
            <a:xfrm>
              <a:off x="3505200" y="3048000"/>
              <a:ext cx="3429000" cy="990600"/>
            </a:xfrm>
            <a:prstGeom prst="ellipse">
              <a:avLst/>
            </a:prstGeom>
            <a:noFill/>
            <a:ln w="28575">
              <a:solidFill>
                <a:srgbClr val="0000F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9" tIns="45714" rIns="91429" bIns="45714" anchor="ctr"/>
            <a:lstStyle/>
            <a:p>
              <a:pPr>
                <a:defRPr/>
              </a:pPr>
              <a:endParaRPr lang="en-US">
                <a:ea typeface="ＭＳ Ｐゴシック" charset="0"/>
              </a:endParaRPr>
            </a:p>
          </p:txBody>
        </p:sp>
        <p:sp>
          <p:nvSpPr>
            <p:cNvPr id="7" name="AutoShape 8"/>
            <p:cNvSpPr>
              <a:spLocks noChangeArrowheads="1"/>
            </p:cNvSpPr>
            <p:nvPr/>
          </p:nvSpPr>
          <p:spPr bwMode="auto">
            <a:xfrm>
              <a:off x="7010400" y="3429000"/>
              <a:ext cx="685800" cy="304800"/>
            </a:xfrm>
            <a:prstGeom prst="rightArrow">
              <a:avLst>
                <a:gd name="adj1" fmla="val 50000"/>
                <a:gd name="adj2" fmla="val 56250"/>
              </a:avLst>
            </a:prstGeom>
            <a:solidFill>
              <a:srgbClr val="0000F3"/>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9" tIns="45714" rIns="91429" bIns="45714" anchor="ctr"/>
            <a:lstStyle/>
            <a:p>
              <a:pPr>
                <a:defRPr/>
              </a:pPr>
              <a:endParaRPr lang="en-US">
                <a:ea typeface="ＭＳ Ｐゴシック" charset="0"/>
              </a:endParaRPr>
            </a:p>
          </p:txBody>
        </p:sp>
        <p:sp>
          <p:nvSpPr>
            <p:cNvPr id="8" name="Text Box 9"/>
            <p:cNvSpPr txBox="1">
              <a:spLocks noChangeArrowheads="1"/>
            </p:cNvSpPr>
            <p:nvPr/>
          </p:nvSpPr>
          <p:spPr bwMode="auto">
            <a:xfrm>
              <a:off x="7848600" y="3276600"/>
              <a:ext cx="1371600" cy="461963"/>
            </a:xfrm>
            <a:prstGeom prst="rect">
              <a:avLst/>
            </a:prstGeom>
            <a:noFill/>
            <a:ln>
              <a:noFill/>
            </a:ln>
            <a:effectLst>
              <a:outerShdw blurRad="63500" dist="38099" dir="2700000" algn="ctr" rotWithShape="0">
                <a:srgbClr val="0000F2">
                  <a:alpha val="92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9" tIns="45714" rIns="91429" bIns="45714">
              <a:spAutoFit/>
            </a:bodyPr>
            <a:lstStyle/>
            <a:p>
              <a:pPr>
                <a:spcBef>
                  <a:spcPct val="50000"/>
                </a:spcBef>
                <a:defRPr/>
              </a:pPr>
              <a:r>
                <a:rPr lang="en-US" sz="2400" dirty="0">
                  <a:ea typeface="ＭＳ Ｐゴシック" charset="0"/>
                </a:rPr>
                <a:t>Models</a:t>
              </a:r>
            </a:p>
          </p:txBody>
        </p:sp>
      </p:grpSp>
      <p:grpSp>
        <p:nvGrpSpPr>
          <p:cNvPr id="9" name="Group 8"/>
          <p:cNvGrpSpPr>
            <a:grpSpLocks/>
          </p:cNvGrpSpPr>
          <p:nvPr/>
        </p:nvGrpSpPr>
        <p:grpSpPr bwMode="auto">
          <a:xfrm>
            <a:off x="3884613" y="4162425"/>
            <a:ext cx="5715000" cy="990600"/>
            <a:chOff x="3048000" y="4114800"/>
            <a:chExt cx="5715000" cy="990600"/>
          </a:xfrm>
        </p:grpSpPr>
        <p:sp>
          <p:nvSpPr>
            <p:cNvPr id="10" name="Rectangle 4"/>
            <p:cNvSpPr>
              <a:spLocks noChangeArrowheads="1"/>
            </p:cNvSpPr>
            <p:nvPr/>
          </p:nvSpPr>
          <p:spPr bwMode="auto">
            <a:xfrm>
              <a:off x="7391400" y="4419600"/>
              <a:ext cx="914400" cy="457200"/>
            </a:xfrm>
            <a:prstGeom prst="rect">
              <a:avLst/>
            </a:prstGeom>
            <a:solidFill>
              <a:schemeClr val="bg1"/>
            </a:solidFill>
            <a:ln w="19050">
              <a:solidFill>
                <a:srgbClr val="0000F3"/>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9" tIns="45714" rIns="91429" bIns="45714" anchor="ctr"/>
            <a:lstStyle/>
            <a:p>
              <a:pPr>
                <a:defRPr/>
              </a:pPr>
              <a:endParaRPr lang="en-US">
                <a:ea typeface="ＭＳ Ｐゴシック" charset="0"/>
              </a:endParaRPr>
            </a:p>
          </p:txBody>
        </p:sp>
        <p:sp>
          <p:nvSpPr>
            <p:cNvPr id="11" name="Oval 7"/>
            <p:cNvSpPr>
              <a:spLocks noChangeArrowheads="1"/>
            </p:cNvSpPr>
            <p:nvPr/>
          </p:nvSpPr>
          <p:spPr bwMode="auto">
            <a:xfrm>
              <a:off x="3048000" y="4114800"/>
              <a:ext cx="3429000" cy="990600"/>
            </a:xfrm>
            <a:prstGeom prst="ellipse">
              <a:avLst/>
            </a:prstGeom>
            <a:noFill/>
            <a:ln w="28575">
              <a:solidFill>
                <a:srgbClr val="0000F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9" tIns="45714" rIns="91429" bIns="45714" anchor="ctr"/>
            <a:lstStyle/>
            <a:p>
              <a:pPr>
                <a:defRPr/>
              </a:pPr>
              <a:endParaRPr lang="en-US">
                <a:ea typeface="ＭＳ Ｐゴシック" charset="0"/>
              </a:endParaRPr>
            </a:p>
          </p:txBody>
        </p:sp>
        <p:sp>
          <p:nvSpPr>
            <p:cNvPr id="12" name="AutoShape 8"/>
            <p:cNvSpPr>
              <a:spLocks noChangeArrowheads="1"/>
            </p:cNvSpPr>
            <p:nvPr/>
          </p:nvSpPr>
          <p:spPr bwMode="auto">
            <a:xfrm>
              <a:off x="6553200" y="4495800"/>
              <a:ext cx="685800" cy="304800"/>
            </a:xfrm>
            <a:prstGeom prst="rightArrow">
              <a:avLst>
                <a:gd name="adj1" fmla="val 50000"/>
                <a:gd name="adj2" fmla="val 56250"/>
              </a:avLst>
            </a:prstGeom>
            <a:solidFill>
              <a:srgbClr val="0000F3"/>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9" tIns="45714" rIns="91429" bIns="45714" anchor="ctr"/>
            <a:lstStyle/>
            <a:p>
              <a:pPr>
                <a:defRPr/>
              </a:pPr>
              <a:endParaRPr lang="en-US">
                <a:ea typeface="ＭＳ Ｐゴシック" charset="0"/>
              </a:endParaRPr>
            </a:p>
          </p:txBody>
        </p:sp>
        <p:sp>
          <p:nvSpPr>
            <p:cNvPr id="13" name="Text Box 9"/>
            <p:cNvSpPr txBox="1">
              <a:spLocks noChangeArrowheads="1"/>
            </p:cNvSpPr>
            <p:nvPr/>
          </p:nvSpPr>
          <p:spPr bwMode="auto">
            <a:xfrm>
              <a:off x="7391400" y="4419600"/>
              <a:ext cx="1371600" cy="461963"/>
            </a:xfrm>
            <a:prstGeom prst="rect">
              <a:avLst/>
            </a:prstGeom>
            <a:noFill/>
            <a:ln>
              <a:noFill/>
            </a:ln>
            <a:effectLst>
              <a:outerShdw blurRad="63500" dist="38099" dir="2700000" algn="ctr" rotWithShape="0">
                <a:srgbClr val="0000F2">
                  <a:alpha val="92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9" tIns="45714" rIns="91429" bIns="45714">
              <a:spAutoFit/>
            </a:bodyPr>
            <a:lstStyle/>
            <a:p>
              <a:pPr>
                <a:spcBef>
                  <a:spcPct val="50000"/>
                </a:spcBef>
                <a:defRPr/>
              </a:pPr>
              <a:r>
                <a:rPr lang="en-US" sz="2400">
                  <a:ea typeface="ＭＳ Ｐゴシック" charset="0"/>
                </a:rPr>
                <a:t>Data</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3" name="Rectangle 1026"/>
          <p:cNvSpPr>
            <a:spLocks noGrp="1" noChangeArrowheads="1"/>
          </p:cNvSpPr>
          <p:nvPr>
            <p:ph type="title"/>
          </p:nvPr>
        </p:nvSpPr>
        <p:spPr>
          <a:xfrm>
            <a:off x="471488" y="31750"/>
            <a:ext cx="8582025" cy="1260475"/>
          </a:xfrm>
        </p:spPr>
        <p:txBody>
          <a:bodyPr/>
          <a:lstStyle/>
          <a:p>
            <a:r>
              <a:rPr lang="en-US" altLang="en-US" sz="3800" b="1">
                <a:solidFill>
                  <a:srgbClr val="FF7A30"/>
                </a:solidFill>
                <a:latin typeface="Arial" charset="0"/>
              </a:rPr>
              <a:t>The </a:t>
            </a:r>
            <a:r>
              <a:rPr lang="ja-JP" altLang="en-US" sz="3800" b="1">
                <a:solidFill>
                  <a:srgbClr val="FF7A30"/>
                </a:solidFill>
                <a:latin typeface="Arial" charset="0"/>
              </a:rPr>
              <a:t>“</a:t>
            </a:r>
            <a:r>
              <a:rPr lang="en-US" altLang="ja-JP" sz="3800" b="1">
                <a:solidFill>
                  <a:srgbClr val="FF7A30"/>
                </a:solidFill>
                <a:latin typeface="Arial" charset="0"/>
              </a:rPr>
              <a:t>stories</a:t>
            </a:r>
            <a:r>
              <a:rPr lang="ja-JP" altLang="en-US" sz="3800" b="1">
                <a:solidFill>
                  <a:srgbClr val="FF7A30"/>
                </a:solidFill>
                <a:latin typeface="Arial" charset="0"/>
              </a:rPr>
              <a:t>”</a:t>
            </a:r>
            <a:r>
              <a:rPr lang="en-US" altLang="ja-JP" sz="3800" b="1">
                <a:solidFill>
                  <a:srgbClr val="FF7A30"/>
                </a:solidFill>
                <a:latin typeface="Arial" charset="0"/>
              </a:rPr>
              <a:t> in science are models</a:t>
            </a:r>
            <a:endParaRPr lang="en-US" altLang="en-US">
              <a:solidFill>
                <a:srgbClr val="FFFF66"/>
              </a:solidFill>
              <a:latin typeface="Arial" charset="0"/>
            </a:endParaRPr>
          </a:p>
        </p:txBody>
      </p:sp>
      <p:sp>
        <p:nvSpPr>
          <p:cNvPr id="422915" name="Rectangle 1027"/>
          <p:cNvSpPr>
            <a:spLocks noGrp="1" noChangeArrowheads="1"/>
          </p:cNvSpPr>
          <p:nvPr>
            <p:ph idx="1"/>
          </p:nvPr>
        </p:nvSpPr>
        <p:spPr>
          <a:xfrm>
            <a:off x="865188" y="1260475"/>
            <a:ext cx="8031162" cy="2798763"/>
          </a:xfrm>
        </p:spPr>
        <p:txBody>
          <a:bodyPr/>
          <a:lstStyle/>
          <a:p>
            <a:pPr>
              <a:lnSpc>
                <a:spcPct val="90000"/>
              </a:lnSpc>
              <a:buFontTx/>
              <a:buNone/>
              <a:defRPr/>
            </a:pPr>
            <a:r>
              <a:rPr lang="en-US" sz="3000">
                <a:latin typeface="Arial" charset="0"/>
              </a:rPr>
              <a:t>    </a:t>
            </a:r>
            <a:r>
              <a:rPr lang="en-US" sz="2600">
                <a:latin typeface="Arial" charset="0"/>
              </a:rPr>
              <a:t>A model is a simplification of reality. Think of it as a map - it includes some features that represent what we observe but not others. Modeling is the process of </a:t>
            </a:r>
            <a:r>
              <a:rPr lang="en-US" sz="2600" b="1">
                <a:latin typeface="Arial" charset="0"/>
              </a:rPr>
              <a:t>selective ignorance</a:t>
            </a:r>
            <a:r>
              <a:rPr lang="en-US" sz="2600">
                <a:latin typeface="Arial" charset="0"/>
              </a:rPr>
              <a:t> - we select what to include and what to ignore. </a:t>
            </a:r>
          </a:p>
        </p:txBody>
      </p:sp>
      <p:pic>
        <p:nvPicPr>
          <p:cNvPr id="5" name="Picture 4" descr="UTKCampus.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1212" y="3270250"/>
            <a:ext cx="4441825"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1" name="Rectangle 1026"/>
          <p:cNvSpPr>
            <a:spLocks noGrp="1" noChangeArrowheads="1"/>
          </p:cNvSpPr>
          <p:nvPr>
            <p:ph type="title"/>
          </p:nvPr>
        </p:nvSpPr>
        <p:spPr>
          <a:xfrm>
            <a:off x="708025" y="168275"/>
            <a:ext cx="8029575" cy="1260475"/>
          </a:xfrm>
        </p:spPr>
        <p:txBody>
          <a:bodyPr/>
          <a:lstStyle/>
          <a:p>
            <a:pPr>
              <a:defRPr/>
            </a:pPr>
            <a:r>
              <a:rPr lang="en-US" sz="4000" b="1">
                <a:solidFill>
                  <a:srgbClr val="FF6600"/>
                </a:solidFill>
                <a:latin typeface="Arial" charset="0"/>
              </a:rPr>
              <a:t>You make models all the time:</a:t>
            </a:r>
            <a:endParaRPr lang="en-US">
              <a:solidFill>
                <a:srgbClr val="FF6600"/>
              </a:solidFill>
              <a:latin typeface="Arial" charset="0"/>
            </a:endParaRPr>
          </a:p>
        </p:txBody>
      </p:sp>
      <p:sp>
        <p:nvSpPr>
          <p:cNvPr id="424963" name="Rectangle 1027"/>
          <p:cNvSpPr>
            <a:spLocks noGrp="1" noChangeArrowheads="1"/>
          </p:cNvSpPr>
          <p:nvPr>
            <p:ph idx="1"/>
          </p:nvPr>
        </p:nvSpPr>
        <p:spPr>
          <a:xfrm>
            <a:off x="630238" y="1260475"/>
            <a:ext cx="8264525" cy="5868988"/>
          </a:xfrm>
        </p:spPr>
        <p:txBody>
          <a:bodyPr/>
          <a:lstStyle/>
          <a:p>
            <a:pPr>
              <a:lnSpc>
                <a:spcPct val="90000"/>
              </a:lnSpc>
              <a:buFontTx/>
              <a:buNone/>
              <a:defRPr/>
            </a:pPr>
            <a:r>
              <a:rPr lang="en-US" sz="3000">
                <a:latin typeface="Arial" charset="0"/>
              </a:rPr>
              <a:t>    What decision do you make when faced with:</a:t>
            </a:r>
            <a:r>
              <a:rPr lang="en-US" sz="3000">
                <a:solidFill>
                  <a:schemeClr val="bg1"/>
                </a:solidFill>
                <a:latin typeface="Arial" charset="0"/>
              </a:rPr>
              <a:t>:</a:t>
            </a:r>
          </a:p>
        </p:txBody>
      </p:sp>
      <p:pic>
        <p:nvPicPr>
          <p:cNvPr id="5" name="Picture 7" descr="Checkout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3450" y="2352675"/>
            <a:ext cx="5432425" cy="434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24963">
                                            <p:txEl>
                                              <p:pRg st="0" end="0"/>
                                            </p:txEl>
                                          </p:spTgt>
                                        </p:tgtEl>
                                        <p:attrNameLst>
                                          <p:attrName>style.visibility</p:attrName>
                                        </p:attrNameLst>
                                      </p:cBhvr>
                                      <p:to>
                                        <p:strVal val="visible"/>
                                      </p:to>
                                    </p:set>
                                    <p:anim calcmode="lin" valueType="num">
                                      <p:cBhvr additive="base">
                                        <p:cTn id="7" dur="500" fill="hold"/>
                                        <p:tgtEl>
                                          <p:spTgt spid="42496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249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963"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Title 1">
            <a:extLst>
              <a:ext uri="{FF2B5EF4-FFF2-40B4-BE49-F238E27FC236}">
                <a16:creationId xmlns:a16="http://schemas.microsoft.com/office/drawing/2014/main" id="{F12C1648-5F9F-A745-8A52-76519A3D7ADD}"/>
              </a:ext>
            </a:extLst>
          </p:cNvPr>
          <p:cNvSpPr>
            <a:spLocks noGrp="1"/>
          </p:cNvSpPr>
          <p:nvPr>
            <p:ph type="title"/>
          </p:nvPr>
        </p:nvSpPr>
        <p:spPr>
          <a:xfrm>
            <a:off x="752698" y="344267"/>
            <a:ext cx="8028781" cy="1180703"/>
          </a:xfrm>
        </p:spPr>
        <p:txBody>
          <a:bodyPr/>
          <a:lstStyle/>
          <a:p>
            <a:r>
              <a:rPr lang="en-US" altLang="en-US" sz="4132" b="1">
                <a:ea typeface="ＭＳ Ｐゴシック" panose="020B0600070205080204" pitchFamily="34" charset="-128"/>
              </a:rPr>
              <a:t>An example from your experience</a:t>
            </a:r>
          </a:p>
        </p:txBody>
      </p:sp>
      <p:sp>
        <p:nvSpPr>
          <p:cNvPr id="3" name="Content Placeholder 2">
            <a:extLst>
              <a:ext uri="{FF2B5EF4-FFF2-40B4-BE49-F238E27FC236}">
                <a16:creationId xmlns:a16="http://schemas.microsoft.com/office/drawing/2014/main" id="{6293F0F2-B7C6-814D-8C66-14B06A6999BA}"/>
              </a:ext>
            </a:extLst>
          </p:cNvPr>
          <p:cNvSpPr>
            <a:spLocks noGrp="1"/>
          </p:cNvSpPr>
          <p:nvPr>
            <p:ph idx="1"/>
          </p:nvPr>
        </p:nvSpPr>
        <p:spPr>
          <a:xfrm>
            <a:off x="723181" y="1397061"/>
            <a:ext cx="8401030" cy="1262696"/>
          </a:xfrm>
        </p:spPr>
        <p:txBody>
          <a:bodyPr/>
          <a:lstStyle/>
          <a:p>
            <a:pPr marL="0" indent="0">
              <a:buNone/>
            </a:pPr>
            <a:r>
              <a:rPr lang="en-US" altLang="en-US" sz="3099" dirty="0">
                <a:ea typeface="ＭＳ Ｐゴシック" panose="020B0600070205080204" pitchFamily="34" charset="-128"/>
              </a:rPr>
              <a:t>What factors should be considered in determining a “best” drug to treat a particular ailment?</a:t>
            </a:r>
          </a:p>
        </p:txBody>
      </p:sp>
      <p:sp>
        <p:nvSpPr>
          <p:cNvPr id="4" name="Content Placeholder 2">
            <a:extLst>
              <a:ext uri="{FF2B5EF4-FFF2-40B4-BE49-F238E27FC236}">
                <a16:creationId xmlns:a16="http://schemas.microsoft.com/office/drawing/2014/main" id="{5556499B-7631-B54B-9C10-6362EECE88B2}"/>
              </a:ext>
            </a:extLst>
          </p:cNvPr>
          <p:cNvSpPr txBox="1">
            <a:spLocks/>
          </p:cNvSpPr>
          <p:nvPr/>
        </p:nvSpPr>
        <p:spPr bwMode="auto">
          <a:xfrm>
            <a:off x="734660" y="2676156"/>
            <a:ext cx="8346915" cy="2256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buFontTx/>
              <a:buNone/>
            </a:pPr>
            <a:r>
              <a:rPr lang="en-US" altLang="en-US" sz="3099" b="0" dirty="0"/>
              <a:t>Given that you have information on the basic factors affecting drug treatment options, what criteria do you use to decide the “best” treatment option? </a:t>
            </a:r>
          </a:p>
        </p:txBody>
      </p:sp>
      <p:sp>
        <p:nvSpPr>
          <p:cNvPr id="5" name="Content Placeholder 2">
            <a:extLst>
              <a:ext uri="{FF2B5EF4-FFF2-40B4-BE49-F238E27FC236}">
                <a16:creationId xmlns:a16="http://schemas.microsoft.com/office/drawing/2014/main" id="{02C3DEE4-2095-1042-8852-90CA73532809}"/>
              </a:ext>
            </a:extLst>
          </p:cNvPr>
          <p:cNvSpPr txBox="1">
            <a:spLocks/>
          </p:cNvSpPr>
          <p:nvPr/>
        </p:nvSpPr>
        <p:spPr bwMode="auto">
          <a:xfrm>
            <a:off x="821573" y="4775184"/>
            <a:ext cx="8028781" cy="165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buFontTx/>
              <a:buNone/>
            </a:pPr>
            <a:r>
              <a:rPr lang="en-US" altLang="en-US" sz="3099" b="0" dirty="0"/>
              <a:t>Once you have chosen a criteria for what is “best” how do you determine the best treatment schedule?</a:t>
            </a:r>
          </a:p>
          <a:p>
            <a:pPr>
              <a:buFontTx/>
              <a:buNone/>
            </a:pPr>
            <a:endParaRPr lang="en-US" altLang="en-US" sz="3306" dirty="0"/>
          </a:p>
        </p:txBody>
      </p:sp>
    </p:spTree>
    <p:extLst>
      <p:ext uri="{BB962C8B-B14F-4D97-AF65-F5344CB8AC3E}">
        <p14:creationId xmlns:p14="http://schemas.microsoft.com/office/powerpoint/2010/main" val="13561887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2386" name="Rectangle 2"/>
          <p:cNvSpPr>
            <a:spLocks noGrp="1" noChangeArrowheads="1"/>
          </p:cNvSpPr>
          <p:nvPr>
            <p:ph type="title"/>
          </p:nvPr>
        </p:nvSpPr>
        <p:spPr>
          <a:xfrm>
            <a:off x="1447800" y="228600"/>
            <a:ext cx="6399213" cy="923925"/>
          </a:xfrm>
        </p:spPr>
        <p:txBody>
          <a:bodyPr/>
          <a:lstStyle/>
          <a:p>
            <a:pPr defTabSz="971321">
              <a:defRPr/>
            </a:pPr>
            <a:r>
              <a:rPr lang="en-US" sz="3800" dirty="0">
                <a:solidFill>
                  <a:srgbClr val="0000F3"/>
                </a:solidFill>
                <a:cs typeface="+mj-cs"/>
              </a:rPr>
              <a:t>  Drug Dosage Scheduling</a:t>
            </a:r>
          </a:p>
        </p:txBody>
      </p:sp>
      <p:sp>
        <p:nvSpPr>
          <p:cNvPr id="912387" name="Rectangle 3"/>
          <p:cNvSpPr>
            <a:spLocks noGrp="1" noChangeArrowheads="1"/>
          </p:cNvSpPr>
          <p:nvPr>
            <p:ph type="body" idx="1"/>
          </p:nvPr>
        </p:nvSpPr>
        <p:spPr>
          <a:xfrm>
            <a:off x="685800" y="2133600"/>
            <a:ext cx="8031163" cy="2667000"/>
          </a:xfrm>
        </p:spPr>
        <p:txBody>
          <a:bodyPr/>
          <a:lstStyle/>
          <a:p>
            <a:pPr marL="342819" indent="-342819" defTabSz="914185">
              <a:spcBef>
                <a:spcPct val="50000"/>
              </a:spcBef>
              <a:buFontTx/>
              <a:buNone/>
              <a:defRPr/>
            </a:pPr>
            <a:r>
              <a:rPr lang="en-US" sz="3000">
                <a:latin typeface="Times" charset="0"/>
                <a:cs typeface="+mn-cs"/>
              </a:rPr>
              <a:t>   </a:t>
            </a:r>
            <a:r>
              <a:rPr lang="en-US" sz="2400">
                <a:latin typeface="Times" charset="0"/>
                <a:cs typeface="+mn-cs"/>
              </a:rPr>
              <a:t>The math starts from simple exponential decay models, expands to hybrid models for decay and discrete doses, then moves to coupled ODEs for movement of drug between tissue compartments, and control techniques to determine optimal dosing methods. </a:t>
            </a:r>
          </a:p>
          <a:p>
            <a:pPr marL="342819" indent="-342819" defTabSz="914185">
              <a:lnSpc>
                <a:spcPct val="90000"/>
              </a:lnSpc>
              <a:buFontTx/>
              <a:buNone/>
              <a:defRPr/>
            </a:pPr>
            <a:endParaRPr lang="en-US" sz="2800">
              <a:cs typeface="+mn-cs"/>
            </a:endParaRPr>
          </a:p>
        </p:txBody>
      </p:sp>
      <p:pic>
        <p:nvPicPr>
          <p:cNvPr id="126980" name="Picture 4" descr="ut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81825"/>
            <a:ext cx="10699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2389" name="Text Box 5"/>
          <p:cNvSpPr txBox="1">
            <a:spLocks noChangeArrowheads="1"/>
          </p:cNvSpPr>
          <p:nvPr/>
        </p:nvSpPr>
        <p:spPr bwMode="auto">
          <a:xfrm>
            <a:off x="838200" y="1066800"/>
            <a:ext cx="8153400" cy="1114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18" tIns="45709" rIns="91418" bIns="45709">
            <a:spAutoFit/>
          </a:bodyPr>
          <a:lstStyle/>
          <a:p>
            <a:pPr>
              <a:spcBef>
                <a:spcPct val="50000"/>
              </a:spcBef>
              <a:defRPr/>
            </a:pPr>
            <a:r>
              <a:rPr lang="en-US" sz="3200" i="1" dirty="0">
                <a:solidFill>
                  <a:srgbClr val="660033"/>
                </a:solidFill>
                <a:ea typeface="ＭＳ Ｐゴシック" charset="0"/>
              </a:rPr>
              <a:t>Pharmacokinetics - study of uptake, metabolism and loss of drugs in an organism</a:t>
            </a:r>
            <a:endParaRPr lang="en-US" i="1" dirty="0">
              <a:solidFill>
                <a:srgbClr val="660033"/>
              </a:solidFill>
              <a:ea typeface="ＭＳ Ｐゴシック" charset="0"/>
            </a:endParaRPr>
          </a:p>
        </p:txBody>
      </p:sp>
      <p:pic>
        <p:nvPicPr>
          <p:cNvPr id="126982" name="Picture 6" descr="NIMBioSlogoshadow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2213" y="7054850"/>
            <a:ext cx="190341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2391" name="Rectangle 7"/>
          <p:cNvSpPr>
            <a:spLocks noChangeArrowheads="1"/>
          </p:cNvSpPr>
          <p:nvPr/>
        </p:nvSpPr>
        <p:spPr bwMode="auto">
          <a:xfrm>
            <a:off x="685800" y="4191000"/>
            <a:ext cx="8150225" cy="11160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18" tIns="45709" rIns="91418" bIns="45709">
            <a:spAutoFit/>
          </a:bodyPr>
          <a:lstStyle/>
          <a:p>
            <a:pPr>
              <a:defRPr/>
            </a:pPr>
            <a:r>
              <a:rPr lang="en-US" sz="3200" i="1">
                <a:solidFill>
                  <a:srgbClr val="660033"/>
                </a:solidFill>
                <a:ea typeface="ＭＳ Ｐゴシック" charset="0"/>
              </a:rPr>
              <a:t>Pharmacogenomics - study of how genetics of an individual affects pharmacokinetics  </a:t>
            </a:r>
          </a:p>
        </p:txBody>
      </p:sp>
      <p:sp>
        <p:nvSpPr>
          <p:cNvPr id="912392" name="Rectangle 8"/>
          <p:cNvSpPr>
            <a:spLocks noChangeArrowheads="1"/>
          </p:cNvSpPr>
          <p:nvPr/>
        </p:nvSpPr>
        <p:spPr bwMode="auto">
          <a:xfrm>
            <a:off x="762000" y="5257800"/>
            <a:ext cx="8031163" cy="266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7159" tIns="48580" rIns="97159" bIns="48580"/>
          <a:lstStyle>
            <a:lvl1pPr marL="341313" indent="-341313">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pPr>
              <a:spcBef>
                <a:spcPct val="50000"/>
              </a:spcBef>
            </a:pPr>
            <a:r>
              <a:rPr lang="en-US" altLang="en-US" sz="2600">
                <a:latin typeface="Times" charset="0"/>
              </a:rPr>
              <a:t>   </a:t>
            </a:r>
            <a:r>
              <a:rPr lang="en-US" altLang="en-US" sz="2400">
                <a:latin typeface="Times" charset="0"/>
              </a:rPr>
              <a:t>An active area of current research, involving models for genetic regulation of biochemical and physiological responses to single and multiple drugs. How do an individual</a:t>
            </a:r>
            <a:r>
              <a:rPr lang="ja-JP" altLang="en-US" sz="2400">
                <a:latin typeface="Arial" charset="0"/>
              </a:rPr>
              <a:t>’</a:t>
            </a:r>
            <a:r>
              <a:rPr lang="en-US" altLang="ja-JP" sz="2400">
                <a:latin typeface="Times" charset="0"/>
              </a:rPr>
              <a:t>s genetics and physiological state impact the pharmacokinetics of single and multiple drugs? </a:t>
            </a:r>
          </a:p>
          <a:p>
            <a:pPr>
              <a:lnSpc>
                <a:spcPct val="90000"/>
              </a:lnSpc>
              <a:spcBef>
                <a:spcPct val="20000"/>
              </a:spcBef>
            </a:pPr>
            <a:endParaRPr lang="en-US" altLang="en-US" sz="2400"/>
          </a:p>
        </p:txBody>
      </p:sp>
    </p:spTree>
    <p:extLst>
      <p:ext uri="{BB962C8B-B14F-4D97-AF65-F5344CB8AC3E}">
        <p14:creationId xmlns:p14="http://schemas.microsoft.com/office/powerpoint/2010/main" val="17178361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23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912387">
                                            <p:txEl>
                                              <p:pRg st="0" end="0"/>
                                            </p:txEl>
                                          </p:spTgt>
                                        </p:tgtEl>
                                        <p:attrNameLst>
                                          <p:attrName>style.visibility</p:attrName>
                                        </p:attrNameLst>
                                      </p:cBhvr>
                                      <p:to>
                                        <p:strVal val="visible"/>
                                      </p:to>
                                    </p:set>
                                    <p:anim calcmode="lin" valueType="num">
                                      <p:cBhvr additive="base">
                                        <p:cTn id="11" dur="500" fill="hold"/>
                                        <p:tgtEl>
                                          <p:spTgt spid="912387">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9123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1239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912392">
                                            <p:txEl>
                                              <p:pRg st="0" end="0"/>
                                            </p:txEl>
                                          </p:spTgt>
                                        </p:tgtEl>
                                        <p:attrNameLst>
                                          <p:attrName>style.visibility</p:attrName>
                                        </p:attrNameLst>
                                      </p:cBhvr>
                                      <p:to>
                                        <p:strVal val="visible"/>
                                      </p:to>
                                    </p:set>
                                    <p:anim calcmode="lin" valueType="num">
                                      <p:cBhvr additive="base">
                                        <p:cTn id="21" dur="500" fill="hold"/>
                                        <p:tgtEl>
                                          <p:spTgt spid="912392">
                                            <p:txEl>
                                              <p:pRg st="0" end="0"/>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91239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2387" grpId="0" build="p" autoUpdateAnimBg="0"/>
      <p:bldP spid="912389" grpId="0"/>
      <p:bldP spid="912391" grpId="0"/>
      <p:bldP spid="912392"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Title 1"/>
          <p:cNvSpPr>
            <a:spLocks noGrp="1"/>
          </p:cNvSpPr>
          <p:nvPr>
            <p:ph type="title"/>
          </p:nvPr>
        </p:nvSpPr>
        <p:spPr>
          <a:xfrm>
            <a:off x="752475" y="112713"/>
            <a:ext cx="8029575" cy="1260475"/>
          </a:xfrm>
        </p:spPr>
        <p:txBody>
          <a:bodyPr/>
          <a:lstStyle/>
          <a:p>
            <a:pPr>
              <a:defRPr/>
            </a:pPr>
            <a:r>
              <a:rPr lang="en-US" sz="4300" b="1"/>
              <a:t>Basic Pharmacokinetics Model</a:t>
            </a:r>
          </a:p>
        </p:txBody>
      </p:sp>
      <p:sp>
        <p:nvSpPr>
          <p:cNvPr id="73731" name="Content Placeholder 2"/>
          <p:cNvSpPr>
            <a:spLocks noGrp="1"/>
          </p:cNvSpPr>
          <p:nvPr>
            <p:ph idx="1"/>
          </p:nvPr>
        </p:nvSpPr>
        <p:spPr>
          <a:xfrm>
            <a:off x="723900" y="1236663"/>
            <a:ext cx="8401050" cy="1347787"/>
          </a:xfrm>
        </p:spPr>
        <p:txBody>
          <a:bodyPr/>
          <a:lstStyle/>
          <a:p>
            <a:pPr marL="0" indent="0">
              <a:buFontTx/>
              <a:buNone/>
            </a:pPr>
            <a:r>
              <a:rPr lang="en-US" altLang="en-US" sz="3200" dirty="0"/>
              <a:t>If an initial amount of drug, b mg, is introduced into the body, the amount of drug in the body  diminishes exponentially so after t hours the amount of drug is </a:t>
            </a:r>
          </a:p>
          <a:p>
            <a:pPr marL="0" indent="0">
              <a:buFontTx/>
              <a:buNone/>
            </a:pPr>
            <a:r>
              <a:rPr lang="en-US" altLang="en-US" sz="3200" dirty="0"/>
              <a:t>If an additional dose of b mg is given every </a:t>
            </a:r>
            <a:r>
              <a:rPr lang="en-US" altLang="en-US" sz="3200" dirty="0" err="1"/>
              <a:t>τ</a:t>
            </a:r>
            <a:r>
              <a:rPr lang="en-US" altLang="en-US" sz="3200" dirty="0"/>
              <a:t> hours and </a:t>
            </a:r>
            <a:r>
              <a:rPr lang="en-US" altLang="en-US" sz="3200" dirty="0" err="1"/>
              <a:t>x</a:t>
            </a:r>
            <a:r>
              <a:rPr lang="en-US" altLang="en-US" sz="3200" baseline="-25000" dirty="0" err="1"/>
              <a:t>n</a:t>
            </a:r>
            <a:r>
              <a:rPr lang="en-US" altLang="en-US" sz="3200" dirty="0"/>
              <a:t> is the amount of drug in the body just after n</a:t>
            </a:r>
            <a:r>
              <a:rPr lang="en-US" altLang="en-US" sz="3200" baseline="30000" dirty="0"/>
              <a:t>th</a:t>
            </a:r>
            <a:r>
              <a:rPr lang="en-US" altLang="en-US" sz="3200" dirty="0"/>
              <a:t> dose is given, then if  </a:t>
            </a:r>
          </a:p>
          <a:p>
            <a:pPr marL="0" indent="0">
              <a:buFontTx/>
              <a:buNone/>
            </a:pPr>
            <a:r>
              <a:rPr lang="en-US" altLang="en-US" sz="3200" dirty="0"/>
              <a:t> </a:t>
            </a:r>
          </a:p>
          <a:p>
            <a:pPr marL="0" indent="0">
              <a:buFontTx/>
              <a:buNone/>
            </a:pPr>
            <a:r>
              <a:rPr lang="en-US" altLang="en-US" sz="3200" dirty="0"/>
              <a:t>solving  this gives</a:t>
            </a:r>
          </a:p>
          <a:p>
            <a:pPr marL="0" indent="0">
              <a:buFontTx/>
              <a:buNone/>
            </a:pPr>
            <a:endParaRPr lang="en-US" altLang="en-US" sz="3200" dirty="0"/>
          </a:p>
        </p:txBody>
      </p:sp>
      <p:pic>
        <p:nvPicPr>
          <p:cNvPr id="129028" name="Picture 15" descr="NIMBioSlogoshadow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9588"/>
            <a:ext cx="2633663"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9" name="Picture 6" descr="ut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7525" y="6851650"/>
            <a:ext cx="13081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9030" name="Object 7"/>
          <p:cNvGraphicFramePr>
            <a:graphicFrameLocks noChangeAspect="1"/>
          </p:cNvGraphicFramePr>
          <p:nvPr>
            <p:extLst>
              <p:ext uri="{D42A27DB-BD31-4B8C-83A1-F6EECF244321}">
                <p14:modId xmlns:p14="http://schemas.microsoft.com/office/powerpoint/2010/main" val="2107115913"/>
              </p:ext>
            </p:extLst>
          </p:nvPr>
        </p:nvGraphicFramePr>
        <p:xfrm>
          <a:off x="4053681" y="2745582"/>
          <a:ext cx="1741488" cy="608012"/>
        </p:xfrm>
        <a:graphic>
          <a:graphicData uri="http://schemas.openxmlformats.org/presentationml/2006/ole">
            <mc:AlternateContent xmlns:mc="http://schemas.openxmlformats.org/markup-compatibility/2006">
              <mc:Choice xmlns:v="urn:schemas-microsoft-com:vml" Requires="v">
                <p:oleObj name="Equation" r:id="rId4" imgW="698500" imgH="228600" progId="Equation.3">
                  <p:embed/>
                </p:oleObj>
              </mc:Choice>
              <mc:Fallback>
                <p:oleObj name="Equation" r:id="rId4" imgW="69850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3681" y="2745582"/>
                        <a:ext cx="1741488"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9031" name="Object 8"/>
          <p:cNvGraphicFramePr>
            <a:graphicFrameLocks noChangeAspect="1"/>
          </p:cNvGraphicFramePr>
          <p:nvPr>
            <p:extLst>
              <p:ext uri="{D42A27DB-BD31-4B8C-83A1-F6EECF244321}">
                <p14:modId xmlns:p14="http://schemas.microsoft.com/office/powerpoint/2010/main" val="725628208"/>
              </p:ext>
            </p:extLst>
          </p:nvPr>
        </p:nvGraphicFramePr>
        <p:xfrm>
          <a:off x="6475412" y="4293812"/>
          <a:ext cx="1036638" cy="466725"/>
        </p:xfrm>
        <a:graphic>
          <a:graphicData uri="http://schemas.openxmlformats.org/presentationml/2006/ole">
            <mc:AlternateContent xmlns:mc="http://schemas.openxmlformats.org/markup-compatibility/2006">
              <mc:Choice xmlns:v="urn:schemas-microsoft-com:vml" Requires="v">
                <p:oleObj name="Equation" r:id="rId6" imgW="482600" imgH="203200" progId="Equation.3">
                  <p:embed/>
                </p:oleObj>
              </mc:Choice>
              <mc:Fallback>
                <p:oleObj name="Equation" r:id="rId6" imgW="482600" imgH="203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5412" y="4293812"/>
                        <a:ext cx="103663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9032" name="Object 9"/>
          <p:cNvGraphicFramePr>
            <a:graphicFrameLocks noChangeAspect="1"/>
          </p:cNvGraphicFramePr>
          <p:nvPr>
            <p:extLst>
              <p:ext uri="{D42A27DB-BD31-4B8C-83A1-F6EECF244321}">
                <p14:modId xmlns:p14="http://schemas.microsoft.com/office/powerpoint/2010/main" val="583917791"/>
              </p:ext>
            </p:extLst>
          </p:nvPr>
        </p:nvGraphicFramePr>
        <p:xfrm>
          <a:off x="2837656" y="4852571"/>
          <a:ext cx="2432050" cy="679450"/>
        </p:xfrm>
        <a:graphic>
          <a:graphicData uri="http://schemas.openxmlformats.org/presentationml/2006/ole">
            <mc:AlternateContent xmlns:mc="http://schemas.openxmlformats.org/markup-compatibility/2006">
              <mc:Choice xmlns:v="urn:schemas-microsoft-com:vml" Requires="v">
                <p:oleObj name="Equation" r:id="rId8" imgW="825500" imgH="215900" progId="Equation.3">
                  <p:embed/>
                </p:oleObj>
              </mc:Choice>
              <mc:Fallback>
                <p:oleObj name="Equation" r:id="rId8" imgW="825500" imgH="2159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37656" y="4852571"/>
                        <a:ext cx="243205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9033" name="Object 10"/>
          <p:cNvGraphicFramePr>
            <a:graphicFrameLocks noChangeAspect="1"/>
          </p:cNvGraphicFramePr>
          <p:nvPr/>
        </p:nvGraphicFramePr>
        <p:xfrm>
          <a:off x="4664075" y="3690938"/>
          <a:ext cx="117475" cy="180975"/>
        </p:xfrm>
        <a:graphic>
          <a:graphicData uri="http://schemas.openxmlformats.org/presentationml/2006/ole">
            <mc:AlternateContent xmlns:mc="http://schemas.openxmlformats.org/markup-compatibility/2006">
              <mc:Choice xmlns:v="urn:schemas-microsoft-com:vml" Requires="v">
                <p:oleObj name="Equation" r:id="rId10" imgW="114300" imgH="165100" progId="Equation.3">
                  <p:embed/>
                </p:oleObj>
              </mc:Choice>
              <mc:Fallback>
                <p:oleObj name="Equation" r:id="rId10" imgW="114300" imgH="1651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64075" y="3690938"/>
                        <a:ext cx="11747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9034" name="Object 11"/>
          <p:cNvGraphicFramePr>
            <a:graphicFrameLocks noChangeAspect="1"/>
          </p:cNvGraphicFramePr>
          <p:nvPr>
            <p:extLst>
              <p:ext uri="{D42A27DB-BD31-4B8C-83A1-F6EECF244321}">
                <p14:modId xmlns:p14="http://schemas.microsoft.com/office/powerpoint/2010/main" val="2623059370"/>
              </p:ext>
            </p:extLst>
          </p:nvPr>
        </p:nvGraphicFramePr>
        <p:xfrm>
          <a:off x="3238500" y="5948739"/>
          <a:ext cx="4016375" cy="1136650"/>
        </p:xfrm>
        <a:graphic>
          <a:graphicData uri="http://schemas.openxmlformats.org/presentationml/2006/ole">
            <mc:AlternateContent xmlns:mc="http://schemas.openxmlformats.org/markup-compatibility/2006">
              <mc:Choice xmlns:v="urn:schemas-microsoft-com:vml" Requires="v">
                <p:oleObj name="Equation" r:id="rId12" imgW="1485900" imgH="393700" progId="Equation.3">
                  <p:embed/>
                </p:oleObj>
              </mc:Choice>
              <mc:Fallback>
                <p:oleObj name="Equation" r:id="rId12" imgW="1485900" imgH="3937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38500" y="5948739"/>
                        <a:ext cx="4016375"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0606174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Title 1"/>
          <p:cNvSpPr>
            <a:spLocks noGrp="1"/>
          </p:cNvSpPr>
          <p:nvPr>
            <p:ph type="title"/>
          </p:nvPr>
        </p:nvSpPr>
        <p:spPr>
          <a:xfrm>
            <a:off x="738188" y="188913"/>
            <a:ext cx="8027987" cy="1260475"/>
          </a:xfrm>
        </p:spPr>
        <p:txBody>
          <a:bodyPr/>
          <a:lstStyle/>
          <a:p>
            <a:pPr>
              <a:defRPr/>
            </a:pPr>
            <a:r>
              <a:rPr lang="en-US" sz="3000"/>
              <a:t>Dynamics of Drug in Body for a Dose Taken Periodically</a:t>
            </a:r>
          </a:p>
        </p:txBody>
      </p:sp>
      <p:pic>
        <p:nvPicPr>
          <p:cNvPr id="130051" name="Picture 3" descr="DrugDynamics.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0650" y="1308100"/>
            <a:ext cx="6651625"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2" name="Picture 15" descr="NIMBioSlogoshadow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9588"/>
            <a:ext cx="2633663"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3" name="Picture 6" descr="ut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7525" y="6851650"/>
            <a:ext cx="13081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219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1538" name="Rectangle 2"/>
          <p:cNvSpPr>
            <a:spLocks noGrp="1" noChangeArrowheads="1"/>
          </p:cNvSpPr>
          <p:nvPr>
            <p:ph type="ctrTitle"/>
          </p:nvPr>
        </p:nvSpPr>
        <p:spPr>
          <a:xfrm>
            <a:off x="762000" y="1219200"/>
            <a:ext cx="8029575" cy="1763713"/>
          </a:xfrm>
          <a:extLst>
            <a:ext uri="{909E8E84-426E-40dd-AFC4-6F175D3DCCD1}">
              <a14:hiddenFill xmlns:a14="http://schemas.microsoft.com/office/drawing/2010/main" xmlns="">
                <a:solidFill>
                  <a:srgbClr val="FFFF66"/>
                </a:solidFill>
              </a14:hiddenFill>
            </a:ext>
          </a:extLst>
        </p:spPr>
        <p:txBody>
          <a:bodyPr/>
          <a:lstStyle/>
          <a:p>
            <a:r>
              <a:rPr lang="en-US" altLang="en-US" sz="4000" b="1" dirty="0">
                <a:solidFill>
                  <a:srgbClr val="0000F3"/>
                </a:solidFill>
              </a:rPr>
              <a:t>Drugs, Sex, Rock n’ Roll and a Rational Basis for Hope: What’s Math got to do with it?</a:t>
            </a:r>
            <a:endParaRPr lang="en-US" altLang="en-US" dirty="0">
              <a:latin typeface="Verdana" charset="0"/>
            </a:endParaRPr>
          </a:p>
        </p:txBody>
      </p:sp>
      <p:sp>
        <p:nvSpPr>
          <p:cNvPr id="321539" name="Rectangle 3"/>
          <p:cNvSpPr>
            <a:spLocks noGrp="1" noChangeArrowheads="1"/>
          </p:cNvSpPr>
          <p:nvPr>
            <p:ph type="subTitle" idx="1"/>
          </p:nvPr>
        </p:nvSpPr>
        <p:spPr>
          <a:xfrm>
            <a:off x="914400" y="3429000"/>
            <a:ext cx="7924800" cy="1931988"/>
          </a:xfrm>
        </p:spPr>
        <p:txBody>
          <a:bodyPr/>
          <a:lstStyle/>
          <a:p>
            <a:pPr defTabSz="971435">
              <a:defRPr/>
            </a:pPr>
            <a:r>
              <a:rPr lang="en-US" sz="3000" dirty="0">
                <a:solidFill>
                  <a:srgbClr val="CCFF33"/>
                </a:solidFill>
                <a:cs typeface="+mn-cs"/>
              </a:rPr>
              <a:t> </a:t>
            </a:r>
            <a:r>
              <a:rPr lang="en-US" sz="3000" dirty="0">
                <a:cs typeface="+mn-cs"/>
              </a:rPr>
              <a:t>Louis J. Gross</a:t>
            </a:r>
          </a:p>
          <a:p>
            <a:pPr defTabSz="971435">
              <a:defRPr/>
            </a:pPr>
            <a:r>
              <a:rPr lang="en-US" sz="3000" dirty="0">
                <a:cs typeface="+mn-cs"/>
              </a:rPr>
              <a:t>National Institute for Mathematical and Biological Synthesis</a:t>
            </a:r>
          </a:p>
          <a:p>
            <a:pPr defTabSz="971435">
              <a:defRPr/>
            </a:pPr>
            <a:r>
              <a:rPr lang="en-US" sz="3000" dirty="0">
                <a:cs typeface="+mn-cs"/>
              </a:rPr>
              <a:t>Departments of Ecology and Evolutionary Biology and Mathematics</a:t>
            </a:r>
          </a:p>
          <a:p>
            <a:pPr defTabSz="971435">
              <a:defRPr/>
            </a:pPr>
            <a:r>
              <a:rPr lang="en-US" sz="3000" dirty="0">
                <a:cs typeface="+mn-cs"/>
              </a:rPr>
              <a:t>University of Tennessee, Knoxville</a:t>
            </a:r>
          </a:p>
          <a:p>
            <a:pPr defTabSz="971435">
              <a:defRPr/>
            </a:pPr>
            <a:endParaRPr lang="en-US" sz="3000" dirty="0">
              <a:solidFill>
                <a:srgbClr val="FFFF66"/>
              </a:solidFill>
              <a:cs typeface="+mn-cs"/>
            </a:endParaRPr>
          </a:p>
          <a:p>
            <a:pPr defTabSz="971435">
              <a:defRPr/>
            </a:pPr>
            <a:endParaRPr lang="en-US" sz="3000" dirty="0">
              <a:solidFill>
                <a:srgbClr val="CCFF33"/>
              </a:solidFill>
              <a:cs typeface="+mn-cs"/>
            </a:endParaRPr>
          </a:p>
        </p:txBody>
      </p:sp>
      <p:pic>
        <p:nvPicPr>
          <p:cNvPr id="28676" name="Picture 11" descr="tiemlogo_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851650"/>
            <a:ext cx="1838325"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13" descr="ut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7525" y="0"/>
            <a:ext cx="13081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15" descr="NIMBioSlogoshadow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1963" y="6705600"/>
            <a:ext cx="263366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12" descr="nsf1_print.t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22225"/>
            <a:ext cx="990600"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Title 1"/>
          <p:cNvSpPr>
            <a:spLocks noGrp="1"/>
          </p:cNvSpPr>
          <p:nvPr>
            <p:ph type="title"/>
          </p:nvPr>
        </p:nvSpPr>
        <p:spPr>
          <a:xfrm>
            <a:off x="752475" y="112713"/>
            <a:ext cx="8029575" cy="1260475"/>
          </a:xfrm>
        </p:spPr>
        <p:txBody>
          <a:bodyPr/>
          <a:lstStyle/>
          <a:p>
            <a:pPr>
              <a:defRPr/>
            </a:pPr>
            <a:r>
              <a:rPr lang="en-US" sz="4300" b="1"/>
              <a:t>Basic Pharmacokinetics Model</a:t>
            </a:r>
          </a:p>
        </p:txBody>
      </p:sp>
      <p:sp>
        <p:nvSpPr>
          <p:cNvPr id="75779" name="Content Placeholder 2"/>
          <p:cNvSpPr>
            <a:spLocks noGrp="1"/>
          </p:cNvSpPr>
          <p:nvPr>
            <p:ph idx="1"/>
          </p:nvPr>
        </p:nvSpPr>
        <p:spPr>
          <a:xfrm>
            <a:off x="723900" y="1236663"/>
            <a:ext cx="8401050" cy="1347787"/>
          </a:xfrm>
        </p:spPr>
        <p:txBody>
          <a:bodyPr/>
          <a:lstStyle/>
          <a:p>
            <a:pPr marL="0" indent="0">
              <a:buFontTx/>
              <a:buNone/>
            </a:pPr>
            <a:r>
              <a:rPr lang="en-US" altLang="en-US" sz="3200"/>
              <a:t>After a long time we find </a:t>
            </a:r>
          </a:p>
          <a:p>
            <a:pPr marL="0" indent="0">
              <a:buFontTx/>
              <a:buNone/>
            </a:pPr>
            <a:r>
              <a:rPr lang="en-US" altLang="en-US" sz="3200"/>
              <a:t>  </a:t>
            </a:r>
          </a:p>
          <a:p>
            <a:pPr marL="0" indent="0">
              <a:buFontTx/>
              <a:buNone/>
            </a:pPr>
            <a:r>
              <a:rPr lang="en-US" altLang="en-US" sz="3200"/>
              <a:t> If there is a harmful level of the drug, we can choose either the dose level b or the time between doses τ so that this harmful level is never reached </a:t>
            </a:r>
          </a:p>
          <a:p>
            <a:pPr marL="0" indent="0">
              <a:buFontTx/>
              <a:buNone/>
            </a:pPr>
            <a:endParaRPr lang="en-US" altLang="en-US" sz="3200"/>
          </a:p>
        </p:txBody>
      </p:sp>
      <p:pic>
        <p:nvPicPr>
          <p:cNvPr id="131076" name="Picture 15" descr="NIMBioSlogoshadow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05625"/>
            <a:ext cx="2459038"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7" name="Picture 6" descr="ut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7525" y="6851650"/>
            <a:ext cx="13081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1078" name="Object 7"/>
          <p:cNvGraphicFramePr>
            <a:graphicFrameLocks noChangeAspect="1"/>
          </p:cNvGraphicFramePr>
          <p:nvPr>
            <p:extLst>
              <p:ext uri="{D42A27DB-BD31-4B8C-83A1-F6EECF244321}">
                <p14:modId xmlns:p14="http://schemas.microsoft.com/office/powerpoint/2010/main" val="898342027"/>
              </p:ext>
            </p:extLst>
          </p:nvPr>
        </p:nvGraphicFramePr>
        <p:xfrm>
          <a:off x="5156116" y="990266"/>
          <a:ext cx="3527425" cy="1092200"/>
        </p:xfrm>
        <a:graphic>
          <a:graphicData uri="http://schemas.openxmlformats.org/presentationml/2006/ole">
            <mc:AlternateContent xmlns:mc="http://schemas.openxmlformats.org/markup-compatibility/2006">
              <mc:Choice xmlns:v="urn:schemas-microsoft-com:vml" Requires="v">
                <p:oleObj name="Equation" r:id="rId4" imgW="1358900" imgH="393700" progId="Equation.3">
                  <p:embed/>
                </p:oleObj>
              </mc:Choice>
              <mc:Fallback>
                <p:oleObj name="Equation" r:id="rId4" imgW="1358900" imgH="3937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6116" y="990266"/>
                        <a:ext cx="352742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1079" name="Object 9"/>
          <p:cNvGraphicFramePr>
            <a:graphicFrameLocks noChangeAspect="1"/>
          </p:cNvGraphicFramePr>
          <p:nvPr/>
        </p:nvGraphicFramePr>
        <p:xfrm>
          <a:off x="804863" y="4276725"/>
          <a:ext cx="3030537" cy="760413"/>
        </p:xfrm>
        <a:graphic>
          <a:graphicData uri="http://schemas.openxmlformats.org/presentationml/2006/ole">
            <mc:AlternateContent xmlns:mc="http://schemas.openxmlformats.org/markup-compatibility/2006">
              <mc:Choice xmlns:v="urn:schemas-microsoft-com:vml" Requires="v">
                <p:oleObj name="Equation" r:id="rId6" imgW="1028700" imgH="241300" progId="Equation.3">
                  <p:embed/>
                </p:oleObj>
              </mc:Choice>
              <mc:Fallback>
                <p:oleObj name="Equation" r:id="rId6" imgW="1028700" imgH="2413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4863" y="4276725"/>
                        <a:ext cx="3030537"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1080" name="Object 10"/>
          <p:cNvGraphicFramePr>
            <a:graphicFrameLocks noChangeAspect="1"/>
          </p:cNvGraphicFramePr>
          <p:nvPr/>
        </p:nvGraphicFramePr>
        <p:xfrm>
          <a:off x="4664075" y="3690938"/>
          <a:ext cx="117475" cy="180975"/>
        </p:xfrm>
        <a:graphic>
          <a:graphicData uri="http://schemas.openxmlformats.org/presentationml/2006/ole">
            <mc:AlternateContent xmlns:mc="http://schemas.openxmlformats.org/markup-compatibility/2006">
              <mc:Choice xmlns:v="urn:schemas-microsoft-com:vml" Requires="v">
                <p:oleObj name="Equation" r:id="rId8" imgW="114300" imgH="165100" progId="Equation.3">
                  <p:embed/>
                </p:oleObj>
              </mc:Choice>
              <mc:Fallback>
                <p:oleObj name="Equation" r:id="rId8" imgW="114300" imgH="1651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64075" y="3690938"/>
                        <a:ext cx="11747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1081" name="Object 11"/>
          <p:cNvGraphicFramePr>
            <a:graphicFrameLocks noChangeAspect="1"/>
          </p:cNvGraphicFramePr>
          <p:nvPr/>
        </p:nvGraphicFramePr>
        <p:xfrm>
          <a:off x="4776788" y="4146550"/>
          <a:ext cx="3124200" cy="1247775"/>
        </p:xfrm>
        <a:graphic>
          <a:graphicData uri="http://schemas.openxmlformats.org/presentationml/2006/ole">
            <mc:AlternateContent xmlns:mc="http://schemas.openxmlformats.org/markup-compatibility/2006">
              <mc:Choice xmlns:v="urn:schemas-microsoft-com:vml" Requires="v">
                <p:oleObj name="Equation" r:id="rId10" imgW="1155700" imgH="431800" progId="Equation.3">
                  <p:embed/>
                </p:oleObj>
              </mc:Choice>
              <mc:Fallback>
                <p:oleObj name="Equation" r:id="rId10" imgW="1155700" imgH="4318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76788" y="4146550"/>
                        <a:ext cx="31242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1082" name="TextBox 3"/>
          <p:cNvSpPr txBox="1">
            <a:spLocks noChangeArrowheads="1"/>
          </p:cNvSpPr>
          <p:nvPr/>
        </p:nvSpPr>
        <p:spPr bwMode="auto">
          <a:xfrm>
            <a:off x="912813" y="5457825"/>
            <a:ext cx="7462837"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182" tIns="48591" rIns="97182" bIns="48591">
            <a:spAutoFit/>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pPr eaLnBrk="1" hangingPunct="1"/>
            <a:r>
              <a:rPr lang="en-US" altLang="en-US" sz="2800"/>
              <a:t>So there is no single “best” treatment schedule if the objective is just to stay below harmful level</a:t>
            </a:r>
          </a:p>
        </p:txBody>
      </p:sp>
    </p:spTree>
    <p:extLst>
      <p:ext uri="{BB962C8B-B14F-4D97-AF65-F5344CB8AC3E}">
        <p14:creationId xmlns:p14="http://schemas.microsoft.com/office/powerpoint/2010/main" val="1648441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LouSoundLaurel2.jpg">
            <a:extLst>
              <a:ext uri="{FF2B5EF4-FFF2-40B4-BE49-F238E27FC236}">
                <a16:creationId xmlns:a16="http://schemas.microsoft.com/office/drawing/2014/main" id="{DF610F33-08D5-8E4F-95F9-0A4E7A35BF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6412" y="200025"/>
            <a:ext cx="84328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16651A1-BC00-864F-900D-DF17073E9E1D}"/>
              </a:ext>
            </a:extLst>
          </p:cNvPr>
          <p:cNvSpPr txBox="1"/>
          <p:nvPr/>
        </p:nvSpPr>
        <p:spPr>
          <a:xfrm>
            <a:off x="1141412" y="6753225"/>
            <a:ext cx="7086600" cy="523220"/>
          </a:xfrm>
          <a:prstGeom prst="rect">
            <a:avLst/>
          </a:prstGeom>
          <a:noFill/>
        </p:spPr>
        <p:txBody>
          <a:bodyPr wrap="square" rtlCol="0">
            <a:spAutoFit/>
          </a:bodyPr>
          <a:lstStyle/>
          <a:p>
            <a:r>
              <a:rPr lang="en-US" sz="2800" dirty="0"/>
              <a:t>As Sound Engineer at the Laurel Theater</a:t>
            </a:r>
          </a:p>
        </p:txBody>
      </p:sp>
    </p:spTree>
    <p:extLst>
      <p:ext uri="{BB962C8B-B14F-4D97-AF65-F5344CB8AC3E}">
        <p14:creationId xmlns:p14="http://schemas.microsoft.com/office/powerpoint/2010/main" val="1461375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ChangeArrowheads="1"/>
          </p:cNvSpPr>
          <p:nvPr>
            <p:ph type="title"/>
          </p:nvPr>
        </p:nvSpPr>
        <p:spPr>
          <a:xfrm>
            <a:off x="838200" y="228600"/>
            <a:ext cx="7923213" cy="923925"/>
          </a:xfrm>
        </p:spPr>
        <p:txBody>
          <a:bodyPr/>
          <a:lstStyle/>
          <a:p>
            <a:pPr defTabSz="969963"/>
            <a:r>
              <a:rPr lang="en-US" altLang="en-US" sz="3800">
                <a:solidFill>
                  <a:srgbClr val="0000F3"/>
                </a:solidFill>
              </a:rPr>
              <a:t> </a:t>
            </a:r>
            <a:r>
              <a:rPr lang="en-US" altLang="en-US" sz="3800" b="1">
                <a:solidFill>
                  <a:srgbClr val="0000F3"/>
                </a:solidFill>
              </a:rPr>
              <a:t>Math Biology and Rock n’</a:t>
            </a:r>
            <a:r>
              <a:rPr lang="en-US" altLang="ja-JP" sz="3800" b="1">
                <a:solidFill>
                  <a:srgbClr val="0000F3"/>
                </a:solidFill>
              </a:rPr>
              <a:t> Roll</a:t>
            </a:r>
            <a:endParaRPr lang="en-US" altLang="en-US" sz="3800" b="1">
              <a:solidFill>
                <a:srgbClr val="0000F3"/>
              </a:solidFill>
            </a:endParaRPr>
          </a:p>
        </p:txBody>
      </p:sp>
      <p:sp>
        <p:nvSpPr>
          <p:cNvPr id="916485" name="Text Box 5"/>
          <p:cNvSpPr txBox="1">
            <a:spLocks noChangeArrowheads="1"/>
          </p:cNvSpPr>
          <p:nvPr/>
        </p:nvSpPr>
        <p:spPr bwMode="auto">
          <a:xfrm>
            <a:off x="912813" y="3933825"/>
            <a:ext cx="8153400" cy="2062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9" tIns="45714" rIns="91429" bIns="45714">
            <a:spAutoFit/>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pPr>
              <a:spcBef>
                <a:spcPct val="50000"/>
              </a:spcBef>
            </a:pPr>
            <a:r>
              <a:rPr lang="en-US" altLang="en-US" sz="3200" i="1" dirty="0">
                <a:solidFill>
                  <a:srgbClr val="660033"/>
                </a:solidFill>
              </a:rPr>
              <a:t>Sound: What is it? How do we perceive it? What are its characteristics? How do we measure it? How does a concert arise from its component instruments? What can go wrong? </a:t>
            </a:r>
            <a:endParaRPr lang="en-US" altLang="en-US" i="1" dirty="0">
              <a:solidFill>
                <a:srgbClr val="660033"/>
              </a:solidFill>
            </a:endParaRPr>
          </a:p>
        </p:txBody>
      </p:sp>
      <p:sp>
        <p:nvSpPr>
          <p:cNvPr id="9" name="Text Box 5"/>
          <p:cNvSpPr txBox="1">
            <a:spLocks noChangeArrowheads="1"/>
          </p:cNvSpPr>
          <p:nvPr/>
        </p:nvSpPr>
        <p:spPr bwMode="auto">
          <a:xfrm>
            <a:off x="836613" y="1495425"/>
            <a:ext cx="8153400" cy="2062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9" tIns="45714" rIns="91429" bIns="45714">
            <a:spAutoFit/>
          </a:bodyPr>
          <a:lstStyle/>
          <a:p>
            <a:pPr>
              <a:spcBef>
                <a:spcPct val="50000"/>
              </a:spcBef>
              <a:defRPr/>
            </a:pPr>
            <a:r>
              <a:rPr lang="en-US" sz="3200" i="1" dirty="0">
                <a:solidFill>
                  <a:srgbClr val="660033"/>
                </a:solidFill>
                <a:ea typeface="ＭＳ Ｐゴシック" charset="0"/>
              </a:rPr>
              <a:t>Music is ubiquitous and part of everyday experience for folks of all ages. How can we use this experience and interest to illustrate some basic (and advanced) mathematics? </a:t>
            </a:r>
            <a:endParaRPr lang="en-US" i="1" dirty="0">
              <a:solidFill>
                <a:srgbClr val="660033"/>
              </a:solidFill>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64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6485"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6482" name="Rectangle 2"/>
          <p:cNvSpPr>
            <a:spLocks noGrp="1" noChangeArrowheads="1"/>
          </p:cNvSpPr>
          <p:nvPr>
            <p:ph type="title"/>
          </p:nvPr>
        </p:nvSpPr>
        <p:spPr>
          <a:xfrm>
            <a:off x="838200" y="228600"/>
            <a:ext cx="7008813" cy="923925"/>
          </a:xfrm>
        </p:spPr>
        <p:txBody>
          <a:bodyPr/>
          <a:lstStyle/>
          <a:p>
            <a:r>
              <a:rPr lang="en-US" altLang="en-US" sz="3800">
                <a:solidFill>
                  <a:srgbClr val="0000F3"/>
                </a:solidFill>
              </a:rPr>
              <a:t> Math Biology and Rock n’ Roll</a:t>
            </a:r>
          </a:p>
        </p:txBody>
      </p:sp>
      <p:sp>
        <p:nvSpPr>
          <p:cNvPr id="916483" name="Rectangle 3"/>
          <p:cNvSpPr>
            <a:spLocks noGrp="1" noChangeArrowheads="1"/>
          </p:cNvSpPr>
          <p:nvPr>
            <p:ph type="body" idx="1"/>
          </p:nvPr>
        </p:nvSpPr>
        <p:spPr>
          <a:xfrm>
            <a:off x="609600" y="3752850"/>
            <a:ext cx="5715000" cy="3810000"/>
          </a:xfrm>
        </p:spPr>
        <p:txBody>
          <a:bodyPr/>
          <a:lstStyle/>
          <a:p>
            <a:pPr marL="341313" indent="-341313" defTabSz="912813">
              <a:lnSpc>
                <a:spcPct val="90000"/>
              </a:lnSpc>
              <a:spcBef>
                <a:spcPct val="50000"/>
              </a:spcBef>
              <a:buFontTx/>
              <a:buNone/>
            </a:pPr>
            <a:r>
              <a:rPr lang="en-US" altLang="en-US" sz="2600">
                <a:latin typeface="Times" charset="0"/>
              </a:rPr>
              <a:t>    Sound is all about Fourier analysis in which trig functions are transformed, summed and filtered - doing this effectively is a multiple criteria optimization problem with many, many degrees of freedom and differing opinions as to what is </a:t>
            </a:r>
            <a:r>
              <a:rPr lang="ja-JP" altLang="en-US" sz="2600">
                <a:latin typeface="Arial" charset="0"/>
              </a:rPr>
              <a:t>“</a:t>
            </a:r>
            <a:r>
              <a:rPr lang="en-US" altLang="ja-JP" sz="2600">
                <a:latin typeface="Times" charset="0"/>
              </a:rPr>
              <a:t>best</a:t>
            </a:r>
            <a:r>
              <a:rPr lang="ja-JP" altLang="en-US" sz="2600">
                <a:latin typeface="Arial" charset="0"/>
              </a:rPr>
              <a:t>”</a:t>
            </a:r>
            <a:r>
              <a:rPr lang="en-US" altLang="ja-JP" sz="2600">
                <a:latin typeface="Times" charset="0"/>
              </a:rPr>
              <a:t>.</a:t>
            </a:r>
            <a:endParaRPr lang="en-US" altLang="ja-JP" sz="2000">
              <a:latin typeface="Times" charset="0"/>
            </a:endParaRPr>
          </a:p>
          <a:p>
            <a:pPr marL="341313" indent="-341313" defTabSz="912813">
              <a:lnSpc>
                <a:spcPct val="90000"/>
              </a:lnSpc>
              <a:buFontTx/>
              <a:buNone/>
            </a:pPr>
            <a:endParaRPr lang="en-US" altLang="en-US" sz="2400"/>
          </a:p>
        </p:txBody>
      </p:sp>
      <p:pic>
        <p:nvPicPr>
          <p:cNvPr id="124932" name="Picture 4" descr="ut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1650"/>
            <a:ext cx="13081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6485" name="Text Box 5"/>
          <p:cNvSpPr txBox="1">
            <a:spLocks noChangeArrowheads="1"/>
          </p:cNvSpPr>
          <p:nvPr/>
        </p:nvSpPr>
        <p:spPr bwMode="auto">
          <a:xfrm>
            <a:off x="838200" y="1066800"/>
            <a:ext cx="8153400" cy="264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9" tIns="45714" rIns="91429" bIns="45714">
            <a:spAutoFit/>
          </a:bodyPr>
          <a:lstStyle/>
          <a:p>
            <a:pPr>
              <a:spcBef>
                <a:spcPct val="50000"/>
              </a:spcBef>
              <a:defRPr/>
            </a:pPr>
            <a:r>
              <a:rPr lang="en-US" sz="3200" i="1">
                <a:solidFill>
                  <a:srgbClr val="660033"/>
                </a:solidFill>
                <a:ea typeface="ＭＳ Ｐゴシック" charset="0"/>
              </a:rPr>
              <a:t>At any rock concert, there is a transformation of electrical signals from the pick-ups and mics through mixing devices and filters to the amplifiers and speakers. How does this work and what makes a good concert?</a:t>
            </a:r>
            <a:endParaRPr lang="en-US" i="1">
              <a:solidFill>
                <a:srgbClr val="660033"/>
              </a:solidFill>
              <a:ea typeface="ＭＳ Ｐゴシック" charset="0"/>
            </a:endParaRPr>
          </a:p>
        </p:txBody>
      </p:sp>
      <p:pic>
        <p:nvPicPr>
          <p:cNvPr id="124934" name="Picture 6" descr="NIMBioSlogoshadow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8788" y="6705600"/>
            <a:ext cx="263366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6491"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3581400"/>
            <a:ext cx="2420938" cy="264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648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916483">
                                            <p:txEl>
                                              <p:pRg st="0" end="0"/>
                                            </p:txEl>
                                          </p:spTgt>
                                        </p:tgtEl>
                                        <p:attrNameLst>
                                          <p:attrName>style.visibility</p:attrName>
                                        </p:attrNameLst>
                                      </p:cBhvr>
                                      <p:to>
                                        <p:strVal val="visible"/>
                                      </p:to>
                                    </p:set>
                                    <p:anim calcmode="lin" valueType="num">
                                      <p:cBhvr additive="base">
                                        <p:cTn id="11" dur="500" fill="hold"/>
                                        <p:tgtEl>
                                          <p:spTgt spid="916483">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9164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9164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6483" grpId="0" build="p" autoUpdateAnimBg="0"/>
      <p:bldP spid="91648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ChangeArrowheads="1"/>
          </p:cNvSpPr>
          <p:nvPr>
            <p:ph type="title"/>
          </p:nvPr>
        </p:nvSpPr>
        <p:spPr>
          <a:xfrm>
            <a:off x="838200" y="228600"/>
            <a:ext cx="7923213" cy="923925"/>
          </a:xfrm>
        </p:spPr>
        <p:txBody>
          <a:bodyPr/>
          <a:lstStyle/>
          <a:p>
            <a:pPr defTabSz="969963"/>
            <a:r>
              <a:rPr lang="en-US" altLang="en-US" sz="3800">
                <a:solidFill>
                  <a:srgbClr val="0000F3"/>
                </a:solidFill>
              </a:rPr>
              <a:t> </a:t>
            </a:r>
            <a:r>
              <a:rPr lang="en-US" altLang="en-US" sz="3800" b="1">
                <a:solidFill>
                  <a:srgbClr val="0000F3"/>
                </a:solidFill>
              </a:rPr>
              <a:t>Sound – Measuring it</a:t>
            </a:r>
          </a:p>
        </p:txBody>
      </p:sp>
      <p:sp>
        <p:nvSpPr>
          <p:cNvPr id="9" name="Text Box 5"/>
          <p:cNvSpPr txBox="1">
            <a:spLocks noChangeArrowheads="1"/>
          </p:cNvSpPr>
          <p:nvPr/>
        </p:nvSpPr>
        <p:spPr bwMode="auto">
          <a:xfrm>
            <a:off x="760413" y="1190625"/>
            <a:ext cx="8153400" cy="2554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9" tIns="45714" rIns="91429" bIns="45714">
            <a:spAutoFit/>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pPr>
              <a:spcBef>
                <a:spcPct val="50000"/>
              </a:spcBef>
            </a:pPr>
            <a:r>
              <a:rPr lang="en-US" altLang="en-US" sz="3200" i="1">
                <a:solidFill>
                  <a:srgbClr val="660033"/>
                </a:solidFill>
              </a:rPr>
              <a:t>Sound arises due to changes in air pressure perceived by our ear – it is changes that we perceive, not absolute values, so we need a relative metric – use log scaling compared to a reference (lowest perceivable sound pressure)</a:t>
            </a:r>
            <a:endParaRPr lang="en-US" altLang="en-US" i="1">
              <a:solidFill>
                <a:srgbClr val="660033"/>
              </a:solidFill>
            </a:endParaRPr>
          </a:p>
        </p:txBody>
      </p:sp>
      <p:graphicFrame>
        <p:nvGraphicFramePr>
          <p:cNvPr id="103427" name="Object 1"/>
          <p:cNvGraphicFramePr>
            <a:graphicFrameLocks noChangeAspect="1"/>
          </p:cNvGraphicFramePr>
          <p:nvPr/>
        </p:nvGraphicFramePr>
        <p:xfrm>
          <a:off x="2970213" y="4467225"/>
          <a:ext cx="1524000" cy="1098550"/>
        </p:xfrm>
        <a:graphic>
          <a:graphicData uri="http://schemas.openxmlformats.org/presentationml/2006/ole">
            <mc:AlternateContent xmlns:mc="http://schemas.openxmlformats.org/markup-compatibility/2006">
              <mc:Choice xmlns:v="urn:schemas-microsoft-com:vml" Requires="v">
                <p:oleObj name="Equation" r:id="rId3" imgW="546100" imgH="393700" progId="Equation.3">
                  <p:embed/>
                </p:oleObj>
              </mc:Choice>
              <mc:Fallback>
                <p:oleObj name="Equation" r:id="rId3" imgW="546100" imgH="393700" progId="Equation.3">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0213" y="4467225"/>
                        <a:ext cx="15240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3428" name="TextBox 2"/>
          <p:cNvSpPr txBox="1">
            <a:spLocks noChangeArrowheads="1"/>
          </p:cNvSpPr>
          <p:nvPr/>
        </p:nvSpPr>
        <p:spPr bwMode="auto">
          <a:xfrm>
            <a:off x="531813" y="4010025"/>
            <a:ext cx="7924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r>
              <a:rPr lang="en-US" altLang="en-US" sz="2400"/>
              <a:t>The measure in deciBels (dB) of A to a reference level R is </a:t>
            </a:r>
          </a:p>
        </p:txBody>
      </p:sp>
      <p:sp>
        <p:nvSpPr>
          <p:cNvPr id="103429" name="TextBox 6"/>
          <p:cNvSpPr txBox="1">
            <a:spLocks noChangeArrowheads="1"/>
          </p:cNvSpPr>
          <p:nvPr/>
        </p:nvSpPr>
        <p:spPr bwMode="auto">
          <a:xfrm>
            <a:off x="455613" y="5610225"/>
            <a:ext cx="7924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r>
              <a:rPr lang="en-US" altLang="en-US" sz="2400"/>
              <a:t>So a doubling of a signal corresponds to an increase in this metric of 3dB since log(2) =3 approximately and a 10-fold signal increase corresponds to a 10 dB change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34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34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34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3428" grpId="0"/>
      <p:bldP spid="1034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ChangeArrowheads="1"/>
          </p:cNvSpPr>
          <p:nvPr>
            <p:ph type="title"/>
          </p:nvPr>
        </p:nvSpPr>
        <p:spPr>
          <a:xfrm>
            <a:off x="838200" y="228600"/>
            <a:ext cx="7923213" cy="923925"/>
          </a:xfrm>
        </p:spPr>
        <p:txBody>
          <a:bodyPr/>
          <a:lstStyle/>
          <a:p>
            <a:pPr defTabSz="969963"/>
            <a:r>
              <a:rPr lang="en-US" altLang="en-US" sz="3800">
                <a:solidFill>
                  <a:srgbClr val="0000F3"/>
                </a:solidFill>
              </a:rPr>
              <a:t> </a:t>
            </a:r>
            <a:r>
              <a:rPr lang="en-US" altLang="en-US" sz="3800" b="1">
                <a:solidFill>
                  <a:srgbClr val="0000F3"/>
                </a:solidFill>
              </a:rPr>
              <a:t>Sound – Measuring it</a:t>
            </a:r>
          </a:p>
        </p:txBody>
      </p:sp>
      <p:sp>
        <p:nvSpPr>
          <p:cNvPr id="9" name="Text Box 5"/>
          <p:cNvSpPr txBox="1">
            <a:spLocks noChangeArrowheads="1"/>
          </p:cNvSpPr>
          <p:nvPr/>
        </p:nvSpPr>
        <p:spPr bwMode="auto">
          <a:xfrm>
            <a:off x="760413" y="1190625"/>
            <a:ext cx="8153400" cy="2554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9" tIns="45714" rIns="91429" bIns="45714">
            <a:spAutoFit/>
          </a:bodyPr>
          <a:lstStyle/>
          <a:p>
            <a:pPr>
              <a:spcBef>
                <a:spcPct val="50000"/>
              </a:spcBef>
              <a:defRPr/>
            </a:pPr>
            <a:r>
              <a:rPr lang="en-US" sz="3200" i="1" dirty="0">
                <a:solidFill>
                  <a:srgbClr val="660033"/>
                </a:solidFill>
                <a:ea typeface="ＭＳ Ｐゴシック" charset="0"/>
              </a:rPr>
              <a:t>The level of sound - PL or  pressure level is in </a:t>
            </a:r>
            <a:r>
              <a:rPr lang="en-US" sz="3200" i="1" dirty="0" err="1">
                <a:solidFill>
                  <a:srgbClr val="660033"/>
                </a:solidFill>
                <a:ea typeface="ＭＳ Ｐゴシック" charset="0"/>
              </a:rPr>
              <a:t>Pascals</a:t>
            </a:r>
            <a:r>
              <a:rPr lang="en-US" sz="3200" i="1" dirty="0">
                <a:solidFill>
                  <a:srgbClr val="660033"/>
                </a:solidFill>
                <a:ea typeface="ＭＳ Ｐゴシック" charset="0"/>
              </a:rPr>
              <a:t>, but we typically use SPL as a relative measure of intensity compared to lowest audible sound and since this depends upon the square of the pressure the dB is measured as </a:t>
            </a:r>
            <a:endParaRPr lang="en-US" i="1" dirty="0">
              <a:solidFill>
                <a:srgbClr val="660033"/>
              </a:solidFill>
              <a:ea typeface="ＭＳ Ｐゴシック" charset="0"/>
            </a:endParaRPr>
          </a:p>
        </p:txBody>
      </p:sp>
      <p:graphicFrame>
        <p:nvGraphicFramePr>
          <p:cNvPr id="105475" name="Object 1"/>
          <p:cNvGraphicFramePr>
            <a:graphicFrameLocks noChangeAspect="1"/>
          </p:cNvGraphicFramePr>
          <p:nvPr/>
        </p:nvGraphicFramePr>
        <p:xfrm>
          <a:off x="1600200" y="4073525"/>
          <a:ext cx="4605338" cy="1276350"/>
        </p:xfrm>
        <a:graphic>
          <a:graphicData uri="http://schemas.openxmlformats.org/presentationml/2006/ole">
            <mc:AlternateContent xmlns:mc="http://schemas.openxmlformats.org/markup-compatibility/2006">
              <mc:Choice xmlns:v="urn:schemas-microsoft-com:vml" Requires="v">
                <p:oleObj name="Equation" r:id="rId3" imgW="1651000" imgH="457200" progId="Equation.3">
                  <p:embed/>
                </p:oleObj>
              </mc:Choice>
              <mc:Fallback>
                <p:oleObj name="Equation" r:id="rId3" imgW="1651000" imgH="457200" progId="Equation.3">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4073525"/>
                        <a:ext cx="4605338"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5476" name="TextBox 2"/>
          <p:cNvSpPr txBox="1">
            <a:spLocks noChangeArrowheads="1"/>
          </p:cNvSpPr>
          <p:nvPr/>
        </p:nvSpPr>
        <p:spPr bwMode="auto">
          <a:xfrm>
            <a:off x="684213" y="5534025"/>
            <a:ext cx="7924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r>
              <a:rPr lang="en-US" altLang="en-US" sz="2400" dirty="0"/>
              <a:t>Here the p’s are pressures and the L is measuring the relative changes in sound intensity which is a power measure (Watts per m</a:t>
            </a:r>
            <a:r>
              <a:rPr lang="en-US" altLang="en-US" sz="2400" baseline="30000" dirty="0"/>
              <a:t>2</a:t>
            </a:r>
            <a:r>
              <a:rPr lang="en-US" altLang="en-US" sz="2400"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547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54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547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ChangeArrowheads="1"/>
          </p:cNvSpPr>
          <p:nvPr>
            <p:ph type="title"/>
          </p:nvPr>
        </p:nvSpPr>
        <p:spPr>
          <a:xfrm>
            <a:off x="838200" y="228600"/>
            <a:ext cx="7923213" cy="923925"/>
          </a:xfrm>
        </p:spPr>
        <p:txBody>
          <a:bodyPr/>
          <a:lstStyle/>
          <a:p>
            <a:pPr defTabSz="969963"/>
            <a:r>
              <a:rPr lang="en-US" altLang="en-US" sz="3800">
                <a:solidFill>
                  <a:srgbClr val="0000F3"/>
                </a:solidFill>
              </a:rPr>
              <a:t> </a:t>
            </a:r>
            <a:r>
              <a:rPr lang="en-US" altLang="en-US" sz="3800" b="1">
                <a:solidFill>
                  <a:srgbClr val="0000F3"/>
                </a:solidFill>
              </a:rPr>
              <a:t>Sound – Measuring it</a:t>
            </a:r>
          </a:p>
        </p:txBody>
      </p:sp>
      <p:sp>
        <p:nvSpPr>
          <p:cNvPr id="9" name="Text Box 5"/>
          <p:cNvSpPr txBox="1">
            <a:spLocks noChangeArrowheads="1"/>
          </p:cNvSpPr>
          <p:nvPr/>
        </p:nvSpPr>
        <p:spPr bwMode="auto">
          <a:xfrm>
            <a:off x="760413" y="1190625"/>
            <a:ext cx="8153400" cy="5016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9" tIns="45714" rIns="91429" bIns="45714">
            <a:spAutoFit/>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pPr>
              <a:spcBef>
                <a:spcPct val="50000"/>
              </a:spcBef>
            </a:pPr>
            <a:r>
              <a:rPr lang="en-US" altLang="en-US" sz="3200" i="1">
                <a:solidFill>
                  <a:srgbClr val="660033"/>
                </a:solidFill>
              </a:rPr>
              <a:t>In addition to the level of sound though, sound is made up of components at different frequencies and complex sounds are linear combinations of these oscillations – that is complex sounds are made up of sums of trig functions – a Fourier series. We measure the components by considering the fraction of the total power in the sound at different frequencies – the power spectrum – a Fourier transform (using FFT) of the pressure.  </a:t>
            </a:r>
            <a:endParaRPr lang="en-US" altLang="en-US" i="1">
              <a:solidFill>
                <a:srgbClr val="660033"/>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9426" name="Text Box 1026"/>
          <p:cNvSpPr txBox="1">
            <a:spLocks noChangeArrowheads="1"/>
          </p:cNvSpPr>
          <p:nvPr/>
        </p:nvSpPr>
        <p:spPr bwMode="auto">
          <a:xfrm>
            <a:off x="1495425" y="336550"/>
            <a:ext cx="6769100" cy="7127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7171" tIns="48585" rIns="97171" bIns="48585">
            <a:spAutoFit/>
          </a:bodyPr>
          <a:lstStyle>
            <a:lvl1pPr defTabSz="971550">
              <a:defRPr sz="4000" b="1">
                <a:solidFill>
                  <a:schemeClr val="tx1"/>
                </a:solidFill>
                <a:latin typeface="Times New Roman" charset="0"/>
                <a:ea typeface="ＭＳ Ｐゴシック" charset="-128"/>
              </a:defRPr>
            </a:lvl1pPr>
            <a:lvl2pPr marL="742950" indent="-285750" defTabSz="971550">
              <a:defRPr sz="4000" b="1">
                <a:solidFill>
                  <a:schemeClr val="tx1"/>
                </a:solidFill>
                <a:latin typeface="Times New Roman" charset="0"/>
                <a:ea typeface="ＭＳ Ｐゴシック" charset="-128"/>
              </a:defRPr>
            </a:lvl2pPr>
            <a:lvl3pPr marL="1143000" indent="-228600" defTabSz="971550">
              <a:defRPr sz="4000" b="1">
                <a:solidFill>
                  <a:schemeClr val="tx1"/>
                </a:solidFill>
                <a:latin typeface="Times New Roman" charset="0"/>
                <a:ea typeface="ＭＳ Ｐゴシック" charset="-128"/>
              </a:defRPr>
            </a:lvl3pPr>
            <a:lvl4pPr marL="1600200" indent="-228600" defTabSz="971550">
              <a:defRPr sz="4000" b="1">
                <a:solidFill>
                  <a:schemeClr val="tx1"/>
                </a:solidFill>
                <a:latin typeface="Times New Roman" charset="0"/>
                <a:ea typeface="ＭＳ Ｐゴシック" charset="-128"/>
              </a:defRPr>
            </a:lvl4pPr>
            <a:lvl5pPr marL="2057400" indent="-228600" defTabSz="971550">
              <a:defRPr sz="4000" b="1">
                <a:solidFill>
                  <a:schemeClr val="tx1"/>
                </a:solidFill>
                <a:latin typeface="Times New Roman" charset="0"/>
                <a:ea typeface="ＭＳ Ｐゴシック" charset="-128"/>
              </a:defRPr>
            </a:lvl5pPr>
            <a:lvl6pPr marL="2514600" indent="-228600" defTabSz="97155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defTabSz="97155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defTabSz="97155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defTabSz="971550" eaLnBrk="0" fontAlgn="base" hangingPunct="0">
              <a:spcBef>
                <a:spcPct val="0"/>
              </a:spcBef>
              <a:spcAft>
                <a:spcPct val="0"/>
              </a:spcAft>
              <a:defRPr sz="4000" b="1">
                <a:solidFill>
                  <a:schemeClr val="tx1"/>
                </a:solidFill>
                <a:latin typeface="Times New Roman" charset="0"/>
                <a:ea typeface="ＭＳ Ｐゴシック" charset="-128"/>
              </a:defRPr>
            </a:lvl9pPr>
          </a:lstStyle>
          <a:p>
            <a:pPr eaLnBrk="1" hangingPunct="1"/>
            <a:r>
              <a:rPr lang="en-US" altLang="en-US" sz="1300">
                <a:solidFill>
                  <a:schemeClr val="tx2"/>
                </a:solidFill>
              </a:rPr>
              <a:t>OSHA Regulations (Standards - 29 CFR)</a:t>
            </a:r>
          </a:p>
          <a:p>
            <a:pPr eaLnBrk="1" hangingPunct="1"/>
            <a:r>
              <a:rPr lang="en-US" altLang="en-US" sz="1300">
                <a:solidFill>
                  <a:schemeClr val="tx2"/>
                </a:solidFill>
              </a:rPr>
              <a:t>   Occupational noise exposure. - 1910.95 </a:t>
            </a:r>
          </a:p>
          <a:p>
            <a:pPr eaLnBrk="1" hangingPunct="1"/>
            <a:r>
              <a:rPr lang="en-US" altLang="en-US" sz="1300">
                <a:solidFill>
                  <a:schemeClr val="tx2"/>
                </a:solidFill>
              </a:rPr>
              <a:t>  http://www.osha-slc.gov/OshStd_data/1910_0095.html</a:t>
            </a:r>
          </a:p>
          <a:p>
            <a:pPr eaLnBrk="1" hangingPunct="1"/>
            <a:endParaRPr lang="en-US" altLang="en-US" sz="1300">
              <a:solidFill>
                <a:schemeClr val="tx2"/>
              </a:solidFill>
            </a:endParaRPr>
          </a:p>
          <a:p>
            <a:pPr eaLnBrk="1" hangingPunct="1"/>
            <a:r>
              <a:rPr lang="en-US" altLang="en-US" sz="1300">
                <a:solidFill>
                  <a:schemeClr val="tx2"/>
                </a:solidFill>
              </a:rPr>
              <a:t>If the variations in noise level involve maxima at intervals of 1 second or </a:t>
            </a:r>
          </a:p>
          <a:p>
            <a:pPr eaLnBrk="1" hangingPunct="1"/>
            <a:r>
              <a:rPr lang="en-US" altLang="en-US" sz="1300">
                <a:solidFill>
                  <a:schemeClr val="tx2"/>
                </a:solidFill>
              </a:rPr>
              <a:t>less, it is to be considered continuous.</a:t>
            </a:r>
          </a:p>
          <a:p>
            <a:pPr eaLnBrk="1" hangingPunct="1"/>
            <a:endParaRPr lang="en-US" altLang="en-US" sz="1300">
              <a:solidFill>
                <a:schemeClr val="tx2"/>
              </a:solidFill>
            </a:endParaRPr>
          </a:p>
          <a:p>
            <a:pPr eaLnBrk="1" hangingPunct="1"/>
            <a:r>
              <a:rPr lang="en-US" altLang="en-US" sz="1300">
                <a:solidFill>
                  <a:schemeClr val="tx2"/>
                </a:solidFill>
              </a:rPr>
              <a:t>            TABLE G-16 - PERMISSIBLE NOISE EXPOSURES (1)</a:t>
            </a:r>
          </a:p>
          <a:p>
            <a:pPr eaLnBrk="1" hangingPunct="1"/>
            <a:r>
              <a:rPr lang="en-US" altLang="en-US" sz="1300">
                <a:solidFill>
                  <a:schemeClr val="tx2"/>
                </a:solidFill>
              </a:rPr>
              <a:t>   ______________________________________________________________</a:t>
            </a:r>
          </a:p>
          <a:p>
            <a:pPr eaLnBrk="1" hangingPunct="1"/>
            <a:r>
              <a:rPr lang="en-US" altLang="en-US" sz="1300">
                <a:solidFill>
                  <a:schemeClr val="tx2"/>
                </a:solidFill>
              </a:rPr>
              <a:t>                              |</a:t>
            </a:r>
          </a:p>
          <a:p>
            <a:pPr eaLnBrk="1" hangingPunct="1"/>
            <a:r>
              <a:rPr lang="en-US" altLang="en-US" sz="1300">
                <a:solidFill>
                  <a:schemeClr val="tx2"/>
                </a:solidFill>
              </a:rPr>
              <a:t>     Duration per day, hours  | Sound level dBA slow response</a:t>
            </a:r>
          </a:p>
          <a:p>
            <a:pPr eaLnBrk="1" hangingPunct="1"/>
            <a:r>
              <a:rPr lang="en-US" altLang="en-US" sz="1300">
                <a:solidFill>
                  <a:schemeClr val="tx2"/>
                </a:solidFill>
              </a:rPr>
              <a:t>   ____________________________|_________________________________</a:t>
            </a:r>
          </a:p>
          <a:p>
            <a:pPr eaLnBrk="1" hangingPunct="1"/>
            <a:r>
              <a:rPr lang="en-US" altLang="en-US" sz="1300">
                <a:solidFill>
                  <a:schemeClr val="tx2"/>
                </a:solidFill>
              </a:rPr>
              <a:t>                              |</a:t>
            </a:r>
          </a:p>
          <a:p>
            <a:pPr eaLnBrk="1" hangingPunct="1"/>
            <a:r>
              <a:rPr lang="en-US" altLang="en-US" sz="1300">
                <a:solidFill>
                  <a:schemeClr val="tx2"/>
                </a:solidFill>
              </a:rPr>
              <a:t>   8...........................|                    90</a:t>
            </a:r>
          </a:p>
          <a:p>
            <a:pPr eaLnBrk="1" hangingPunct="1"/>
            <a:r>
              <a:rPr lang="en-US" altLang="en-US" sz="1300">
                <a:solidFill>
                  <a:schemeClr val="tx2"/>
                </a:solidFill>
              </a:rPr>
              <a:t>   6...........................|                    92</a:t>
            </a:r>
          </a:p>
          <a:p>
            <a:pPr eaLnBrk="1" hangingPunct="1"/>
            <a:r>
              <a:rPr lang="en-US" altLang="en-US" sz="1300">
                <a:solidFill>
                  <a:schemeClr val="tx2"/>
                </a:solidFill>
              </a:rPr>
              <a:t>   4...........................|                    95</a:t>
            </a:r>
          </a:p>
          <a:p>
            <a:pPr eaLnBrk="1" hangingPunct="1"/>
            <a:r>
              <a:rPr lang="en-US" altLang="en-US" sz="1300">
                <a:solidFill>
                  <a:schemeClr val="tx2"/>
                </a:solidFill>
              </a:rPr>
              <a:t>   3...........................|                    97</a:t>
            </a:r>
          </a:p>
          <a:p>
            <a:pPr eaLnBrk="1" hangingPunct="1"/>
            <a:r>
              <a:rPr lang="en-US" altLang="en-US" sz="1300">
                <a:solidFill>
                  <a:schemeClr val="tx2"/>
                </a:solidFill>
              </a:rPr>
              <a:t>   2...........................|                   100</a:t>
            </a:r>
          </a:p>
          <a:p>
            <a:pPr eaLnBrk="1" hangingPunct="1"/>
            <a:r>
              <a:rPr lang="en-US" altLang="en-US" sz="1300">
                <a:solidFill>
                  <a:schemeClr val="tx2"/>
                </a:solidFill>
              </a:rPr>
              <a:t>   1 1/2 ......................|                   102</a:t>
            </a:r>
          </a:p>
          <a:p>
            <a:pPr eaLnBrk="1" hangingPunct="1"/>
            <a:r>
              <a:rPr lang="en-US" altLang="en-US" sz="1300">
                <a:solidFill>
                  <a:schemeClr val="tx2"/>
                </a:solidFill>
              </a:rPr>
              <a:t>   1...........................|                   105</a:t>
            </a:r>
          </a:p>
          <a:p>
            <a:pPr eaLnBrk="1" hangingPunct="1"/>
            <a:r>
              <a:rPr lang="en-US" altLang="en-US" sz="1300">
                <a:solidFill>
                  <a:schemeClr val="tx2"/>
                </a:solidFill>
              </a:rPr>
              <a:t>   1/2 ........................|                   110</a:t>
            </a:r>
          </a:p>
          <a:p>
            <a:pPr eaLnBrk="1" hangingPunct="1"/>
            <a:r>
              <a:rPr lang="en-US" altLang="en-US" sz="1300">
                <a:solidFill>
                  <a:schemeClr val="tx2"/>
                </a:solidFill>
              </a:rPr>
              <a:t>   1/4  or less................|                   115</a:t>
            </a:r>
          </a:p>
          <a:p>
            <a:pPr eaLnBrk="1" hangingPunct="1"/>
            <a:r>
              <a:rPr lang="en-US" altLang="en-US" sz="1300">
                <a:solidFill>
                  <a:schemeClr val="tx2"/>
                </a:solidFill>
              </a:rPr>
              <a:t>   ____________________________|________________________________</a:t>
            </a:r>
          </a:p>
          <a:p>
            <a:pPr eaLnBrk="1" hangingPunct="1"/>
            <a:endParaRPr lang="en-US" altLang="en-US" sz="1300">
              <a:solidFill>
                <a:schemeClr val="tx2"/>
              </a:solidFill>
            </a:endParaRPr>
          </a:p>
          <a:p>
            <a:pPr eaLnBrk="1" hangingPunct="1"/>
            <a:r>
              <a:rPr lang="en-US" altLang="en-US" sz="1300">
                <a:solidFill>
                  <a:schemeClr val="tx2"/>
                </a:solidFill>
              </a:rPr>
              <a:t>    Footnote(1) When the daily noise exposure is composed of two or</a:t>
            </a:r>
          </a:p>
          <a:p>
            <a:pPr eaLnBrk="1" hangingPunct="1"/>
            <a:r>
              <a:rPr lang="en-US" altLang="en-US" sz="1300">
                <a:solidFill>
                  <a:schemeClr val="tx2"/>
                </a:solidFill>
              </a:rPr>
              <a:t>   more periods of noise exposure of different levels, their combined</a:t>
            </a:r>
          </a:p>
          <a:p>
            <a:pPr eaLnBrk="1" hangingPunct="1"/>
            <a:r>
              <a:rPr lang="en-US" altLang="en-US" sz="1300">
                <a:solidFill>
                  <a:schemeClr val="tx2"/>
                </a:solidFill>
              </a:rPr>
              <a:t>   effect should be considered, rather than the individual effect of</a:t>
            </a:r>
          </a:p>
          <a:p>
            <a:pPr eaLnBrk="1" hangingPunct="1"/>
            <a:r>
              <a:rPr lang="en-US" altLang="en-US" sz="1300">
                <a:solidFill>
                  <a:schemeClr val="tx2"/>
                </a:solidFill>
              </a:rPr>
              <a:t>   each. If the sum of the following fractions: C(1)/T(1) + C(2)/T(2)+…+</a:t>
            </a:r>
          </a:p>
          <a:p>
            <a:pPr eaLnBrk="1" hangingPunct="1"/>
            <a:r>
              <a:rPr lang="en-US" altLang="en-US" sz="1300">
                <a:solidFill>
                  <a:schemeClr val="tx2"/>
                </a:solidFill>
              </a:rPr>
              <a:t>   C(n)/T(n) exceeds unity, then, the mixed exposure should be</a:t>
            </a:r>
          </a:p>
          <a:p>
            <a:pPr eaLnBrk="1" hangingPunct="1"/>
            <a:r>
              <a:rPr lang="en-US" altLang="en-US" sz="1300">
                <a:solidFill>
                  <a:schemeClr val="tx2"/>
                </a:solidFill>
              </a:rPr>
              <a:t>   considered to exceed the limit value. Cn indicates the total time of</a:t>
            </a:r>
          </a:p>
          <a:p>
            <a:pPr eaLnBrk="1" hangingPunct="1"/>
            <a:r>
              <a:rPr lang="en-US" altLang="en-US" sz="1300">
                <a:solidFill>
                  <a:schemeClr val="tx2"/>
                </a:solidFill>
              </a:rPr>
              <a:t>   exposure at a specified noise level, and Tn indicates the total time</a:t>
            </a:r>
          </a:p>
          <a:p>
            <a:pPr eaLnBrk="1" hangingPunct="1"/>
            <a:r>
              <a:rPr lang="en-US" altLang="en-US" sz="1300">
                <a:solidFill>
                  <a:schemeClr val="tx2"/>
                </a:solidFill>
              </a:rPr>
              <a:t>   of exposure permitted at that level. Exposure to impulsive or impact</a:t>
            </a:r>
          </a:p>
          <a:p>
            <a:pPr eaLnBrk="1" hangingPunct="1"/>
            <a:r>
              <a:rPr lang="en-US" altLang="en-US" sz="1300">
                <a:solidFill>
                  <a:schemeClr val="tx2"/>
                </a:solidFill>
              </a:rPr>
              <a:t>   noise should not exceed 140 dB peak sound pressure level.</a:t>
            </a:r>
          </a:p>
          <a:p>
            <a:pPr eaLnBrk="1" hangingPunct="1">
              <a:spcBef>
                <a:spcPct val="50000"/>
              </a:spcBef>
            </a:pPr>
            <a:endParaRPr lang="en-US" altLang="en-US" sz="1300">
              <a:solidFill>
                <a:schemeClr val="tx2"/>
              </a:solidFill>
            </a:endParaRPr>
          </a:p>
        </p:txBody>
      </p:sp>
      <p:pic>
        <p:nvPicPr>
          <p:cNvPr id="113667" name="Picture 1027" descr="NIMBioSlogoshadow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1963" y="6854825"/>
            <a:ext cx="263366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8" name="Picture 1028" descr="ut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846888"/>
            <a:ext cx="13081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ChangeArrowheads="1"/>
          </p:cNvSpPr>
          <p:nvPr>
            <p:ph type="title"/>
          </p:nvPr>
        </p:nvSpPr>
        <p:spPr>
          <a:xfrm>
            <a:off x="838200" y="228600"/>
            <a:ext cx="7923213" cy="923925"/>
          </a:xfrm>
        </p:spPr>
        <p:txBody>
          <a:bodyPr/>
          <a:lstStyle/>
          <a:p>
            <a:pPr defTabSz="969963"/>
            <a:r>
              <a:rPr lang="en-US" altLang="en-US" sz="3800">
                <a:solidFill>
                  <a:srgbClr val="0000F3"/>
                </a:solidFill>
              </a:rPr>
              <a:t> </a:t>
            </a:r>
            <a:r>
              <a:rPr lang="en-US" altLang="en-US" sz="3800" b="1">
                <a:solidFill>
                  <a:srgbClr val="0000F3"/>
                </a:solidFill>
              </a:rPr>
              <a:t>Sound – Measuring it</a:t>
            </a:r>
          </a:p>
        </p:txBody>
      </p:sp>
      <p:sp>
        <p:nvSpPr>
          <p:cNvPr id="9" name="Text Box 5"/>
          <p:cNvSpPr txBox="1">
            <a:spLocks noChangeArrowheads="1"/>
          </p:cNvSpPr>
          <p:nvPr/>
        </p:nvSpPr>
        <p:spPr bwMode="auto">
          <a:xfrm>
            <a:off x="760413" y="1190625"/>
            <a:ext cx="8153400" cy="2554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9" tIns="45714" rIns="91429" bIns="45714">
            <a:spAutoFit/>
          </a:bodyPr>
          <a:lstStyle/>
          <a:p>
            <a:pPr>
              <a:spcBef>
                <a:spcPct val="50000"/>
              </a:spcBef>
              <a:defRPr/>
            </a:pPr>
            <a:r>
              <a:rPr lang="en-US" sz="3200" i="1" dirty="0">
                <a:solidFill>
                  <a:srgbClr val="660033"/>
                </a:solidFill>
                <a:ea typeface="ＭＳ Ｐゴシック" charset="0"/>
              </a:rPr>
              <a:t>There are a few standard forms of the power spectrum. An octave corresponds to a doubling (or halving) of a frequency and Pink noise corresponds to equal power in each octave, White noise to equal power at all frequencies.  </a:t>
            </a:r>
            <a:endParaRPr lang="en-US" i="1" dirty="0">
              <a:solidFill>
                <a:srgbClr val="660033"/>
              </a:solidFill>
              <a:ea typeface="ＭＳ Ｐゴシック" charset="0"/>
            </a:endParaRPr>
          </a:p>
        </p:txBody>
      </p:sp>
      <p:graphicFrame>
        <p:nvGraphicFramePr>
          <p:cNvPr id="111619" name="Object 1"/>
          <p:cNvGraphicFramePr>
            <a:graphicFrameLocks noChangeAspect="1"/>
          </p:cNvGraphicFramePr>
          <p:nvPr/>
        </p:nvGraphicFramePr>
        <p:xfrm>
          <a:off x="3275013" y="3933825"/>
          <a:ext cx="1727200" cy="1128713"/>
        </p:xfrm>
        <a:graphic>
          <a:graphicData uri="http://schemas.openxmlformats.org/presentationml/2006/ole">
            <mc:AlternateContent xmlns:mc="http://schemas.openxmlformats.org/markup-compatibility/2006">
              <mc:Choice xmlns:v="urn:schemas-microsoft-com:vml" Requires="v">
                <p:oleObj name="Equation" r:id="rId3" imgW="660400" imgH="431800" progId="Equation.3">
                  <p:embed/>
                </p:oleObj>
              </mc:Choice>
              <mc:Fallback>
                <p:oleObj name="Equation" r:id="rId3" imgW="660400" imgH="431800" progId="Equation.3">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013" y="3933825"/>
                        <a:ext cx="1727200"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1620" name="TextBox 4"/>
          <p:cNvSpPr txBox="1">
            <a:spLocks noChangeArrowheads="1"/>
          </p:cNvSpPr>
          <p:nvPr/>
        </p:nvSpPr>
        <p:spPr bwMode="auto">
          <a:xfrm>
            <a:off x="684213" y="5534025"/>
            <a:ext cx="7924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r>
              <a:rPr lang="en-US" altLang="en-US" sz="2400"/>
              <a:t>So a = 0 is white noise, a = 1 is pink noise, a = 2 is Brownian noise.  Pink noise occurs in many contexts, not just sound.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16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16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162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alpha val="0"/>
          </a:schemeClr>
        </a:solidFill>
        <a:effectLst/>
      </p:bgPr>
    </p:bg>
    <p:spTree>
      <p:nvGrpSpPr>
        <p:cNvPr id="1" name=""/>
        <p:cNvGrpSpPr/>
        <p:nvPr/>
      </p:nvGrpSpPr>
      <p:grpSpPr>
        <a:xfrm>
          <a:off x="0" y="0"/>
          <a:ext cx="0" cy="0"/>
          <a:chOff x="0" y="0"/>
          <a:chExt cx="0" cy="0"/>
        </a:xfrm>
      </p:grpSpPr>
      <p:pic>
        <p:nvPicPr>
          <p:cNvPr id="119810" name="Picture 1" descr="WienerCyb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71700" y="0"/>
            <a:ext cx="5089525"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770" name="Picture 3" descr="HuffPostSexWeekUTK.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4813" y="276225"/>
            <a:ext cx="6348412"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title"/>
          </p:nvPr>
        </p:nvSpPr>
        <p:spPr>
          <a:xfrm>
            <a:off x="838200" y="228600"/>
            <a:ext cx="7923213" cy="923925"/>
          </a:xfrm>
        </p:spPr>
        <p:txBody>
          <a:bodyPr/>
          <a:lstStyle/>
          <a:p>
            <a:pPr defTabSz="969963"/>
            <a:r>
              <a:rPr lang="en-US" altLang="en-US" sz="3800">
                <a:solidFill>
                  <a:srgbClr val="0000F3"/>
                </a:solidFill>
              </a:rPr>
              <a:t> </a:t>
            </a:r>
            <a:r>
              <a:rPr lang="en-US" altLang="en-US" sz="3800" b="1">
                <a:solidFill>
                  <a:srgbClr val="0000F3"/>
                </a:solidFill>
              </a:rPr>
              <a:t>Sound – problems</a:t>
            </a:r>
          </a:p>
        </p:txBody>
      </p:sp>
      <p:sp>
        <p:nvSpPr>
          <p:cNvPr id="9" name="Text Box 5"/>
          <p:cNvSpPr txBox="1">
            <a:spLocks noChangeArrowheads="1"/>
          </p:cNvSpPr>
          <p:nvPr/>
        </p:nvSpPr>
        <p:spPr bwMode="auto">
          <a:xfrm>
            <a:off x="760413" y="1190625"/>
            <a:ext cx="8153400" cy="2062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9" tIns="45714" rIns="91429" bIns="45714">
            <a:spAutoFit/>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pPr>
              <a:spcBef>
                <a:spcPct val="50000"/>
              </a:spcBef>
            </a:pPr>
            <a:r>
              <a:rPr lang="en-US" altLang="en-US" sz="3200" i="1">
                <a:solidFill>
                  <a:srgbClr val="660033"/>
                </a:solidFill>
              </a:rPr>
              <a:t>You have all been in situations with what is colloqually called “feedback”.  This is an example in everyday experience of positive feedback</a:t>
            </a:r>
            <a:endParaRPr lang="en-US" altLang="en-US" i="1">
              <a:solidFill>
                <a:srgbClr val="660033"/>
              </a:solidFill>
            </a:endParaRPr>
          </a:p>
        </p:txBody>
      </p:sp>
      <p:graphicFrame>
        <p:nvGraphicFramePr>
          <p:cNvPr id="116739" name="Object 1"/>
          <p:cNvGraphicFramePr>
            <a:graphicFrameLocks noChangeAspect="1"/>
          </p:cNvGraphicFramePr>
          <p:nvPr/>
        </p:nvGraphicFramePr>
        <p:xfrm>
          <a:off x="2513013" y="3171825"/>
          <a:ext cx="2058987" cy="2090738"/>
        </p:xfrm>
        <a:graphic>
          <a:graphicData uri="http://schemas.openxmlformats.org/presentationml/2006/ole">
            <mc:AlternateContent xmlns:mc="http://schemas.openxmlformats.org/markup-compatibility/2006">
              <mc:Choice xmlns:v="urn:schemas-microsoft-com:vml" Requires="v">
                <p:oleObj name="Equation" r:id="rId3" imgW="787400" imgH="800100" progId="Equation.3">
                  <p:embed/>
                </p:oleObj>
              </mc:Choice>
              <mc:Fallback>
                <p:oleObj name="Equation" r:id="rId3" imgW="787400" imgH="800100" progId="Equation.3">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3013" y="3171825"/>
                        <a:ext cx="2058987" cy="209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6740" name="TextBox 4"/>
          <p:cNvSpPr txBox="1">
            <a:spLocks noChangeArrowheads="1"/>
          </p:cNvSpPr>
          <p:nvPr/>
        </p:nvSpPr>
        <p:spPr bwMode="auto">
          <a:xfrm>
            <a:off x="684213" y="5534025"/>
            <a:ext cx="7924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r>
              <a:rPr lang="en-US" altLang="en-US" sz="2400"/>
              <a:t>The solutions to this linear system can readily be calculated based upon the eigenvalues of the RHS matrix when written in vector form.</a:t>
            </a:r>
          </a:p>
        </p:txBody>
      </p:sp>
      <p:sp>
        <p:nvSpPr>
          <p:cNvPr id="116741" name="Rectangle 2"/>
          <p:cNvSpPr>
            <a:spLocks noChangeArrowheads="1"/>
          </p:cNvSpPr>
          <p:nvPr/>
        </p:nvSpPr>
        <p:spPr bwMode="auto">
          <a:xfrm>
            <a:off x="5027613" y="3705225"/>
            <a:ext cx="914400" cy="914400"/>
          </a:xfrm>
          <a:prstGeom prst="rect">
            <a:avLst/>
          </a:prstGeom>
          <a:solidFill>
            <a:schemeClr val="accent1"/>
          </a:solidFill>
          <a:ln w="9525">
            <a:solidFill>
              <a:schemeClr val="tx1"/>
            </a:solidFill>
            <a:round/>
            <a:headEnd/>
            <a:tailEnd/>
          </a:ln>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endParaRPr lang="en-US" altLang="en-US" sz="2400" b="0">
              <a:latin typeface="Arial" charset="0"/>
            </a:endParaRPr>
          </a:p>
        </p:txBody>
      </p:sp>
      <p:sp>
        <p:nvSpPr>
          <p:cNvPr id="116742" name="Rectangle 6"/>
          <p:cNvSpPr>
            <a:spLocks noChangeArrowheads="1"/>
          </p:cNvSpPr>
          <p:nvPr/>
        </p:nvSpPr>
        <p:spPr bwMode="auto">
          <a:xfrm>
            <a:off x="6780213" y="3705225"/>
            <a:ext cx="914400" cy="914400"/>
          </a:xfrm>
          <a:prstGeom prst="rect">
            <a:avLst/>
          </a:prstGeom>
          <a:solidFill>
            <a:schemeClr val="accent1"/>
          </a:solidFill>
          <a:ln w="9525">
            <a:solidFill>
              <a:schemeClr val="tx1"/>
            </a:solidFill>
            <a:round/>
            <a:headEnd/>
            <a:tailEnd/>
          </a:ln>
        </p:spPr>
        <p:txBody>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endParaRPr lang="en-US" altLang="en-US" sz="2400" b="0">
              <a:latin typeface="Arial" charset="0"/>
            </a:endParaRPr>
          </a:p>
        </p:txBody>
      </p:sp>
      <p:cxnSp>
        <p:nvCxnSpPr>
          <p:cNvPr id="116743" name="Straight Arrow Connector 5"/>
          <p:cNvCxnSpPr>
            <a:cxnSpLocks noChangeShapeType="1"/>
          </p:cNvCxnSpPr>
          <p:nvPr/>
        </p:nvCxnSpPr>
        <p:spPr bwMode="auto">
          <a:xfrm>
            <a:off x="6018213" y="3857625"/>
            <a:ext cx="609600" cy="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6744" name="Straight Arrow Connector 9"/>
          <p:cNvCxnSpPr>
            <a:cxnSpLocks noChangeShapeType="1"/>
          </p:cNvCxnSpPr>
          <p:nvPr/>
        </p:nvCxnSpPr>
        <p:spPr bwMode="auto">
          <a:xfrm flipH="1">
            <a:off x="6018213" y="4391025"/>
            <a:ext cx="685800" cy="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116745" name="TextBox 11"/>
          <p:cNvSpPr txBox="1">
            <a:spLocks noChangeArrowheads="1"/>
          </p:cNvSpPr>
          <p:nvPr/>
        </p:nvSpPr>
        <p:spPr bwMode="auto">
          <a:xfrm>
            <a:off x="5256213" y="3933825"/>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r>
              <a:rPr lang="en-US" altLang="en-US" sz="2400" b="0"/>
              <a:t>x</a:t>
            </a:r>
          </a:p>
        </p:txBody>
      </p:sp>
      <p:sp>
        <p:nvSpPr>
          <p:cNvPr id="116746" name="TextBox 13"/>
          <p:cNvSpPr txBox="1">
            <a:spLocks noChangeArrowheads="1"/>
          </p:cNvSpPr>
          <p:nvPr/>
        </p:nvSpPr>
        <p:spPr bwMode="auto">
          <a:xfrm>
            <a:off x="7008813" y="3933825"/>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r>
              <a:rPr lang="en-US" altLang="en-US" sz="2400" b="0"/>
              <a: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67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67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67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674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674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674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67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67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6740" grpId="0"/>
      <p:bldP spid="116741" grpId="0" animBg="1"/>
      <p:bldP spid="116742" grpId="0" animBg="1"/>
      <p:bldP spid="116745" grpId="0"/>
      <p:bldP spid="11674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alpha val="0"/>
          </a:schemeClr>
        </a:solidFill>
        <a:effectLst/>
      </p:bgPr>
    </p:bg>
    <p:spTree>
      <p:nvGrpSpPr>
        <p:cNvPr id="1" name=""/>
        <p:cNvGrpSpPr/>
        <p:nvPr/>
      </p:nvGrpSpPr>
      <p:grpSpPr>
        <a:xfrm>
          <a:off x="0" y="0"/>
          <a:ext cx="0" cy="0"/>
          <a:chOff x="0" y="0"/>
          <a:chExt cx="0" cy="0"/>
        </a:xfrm>
      </p:grpSpPr>
      <p:sp>
        <p:nvSpPr>
          <p:cNvPr id="1005570" name="Rectangle 2"/>
          <p:cNvSpPr>
            <a:spLocks noGrp="1" noChangeArrowheads="1"/>
          </p:cNvSpPr>
          <p:nvPr>
            <p:ph type="body" idx="1"/>
          </p:nvPr>
        </p:nvSpPr>
        <p:spPr>
          <a:xfrm>
            <a:off x="684213" y="1114425"/>
            <a:ext cx="8029575" cy="4495800"/>
          </a:xfrm>
        </p:spPr>
        <p:txBody>
          <a:bodyPr/>
          <a:lstStyle/>
          <a:p>
            <a:r>
              <a:rPr lang="en-US" altLang="en-US" sz="2800">
                <a:solidFill>
                  <a:srgbClr val="000000"/>
                </a:solidFill>
              </a:rPr>
              <a:t>Onset of contractions in childbirth (Ferguson reflex – oxytocin stimulates further contractions)</a:t>
            </a:r>
          </a:p>
          <a:p>
            <a:r>
              <a:rPr lang="en-US" altLang="en-US" sz="2800">
                <a:solidFill>
                  <a:srgbClr val="000000"/>
                </a:solidFill>
              </a:rPr>
              <a:t>Process of blood clotting (platelets activate more platelets) </a:t>
            </a:r>
          </a:p>
          <a:p>
            <a:r>
              <a:rPr lang="en-US" altLang="en-US" sz="2800"/>
              <a:t>Lactation (the more the baby suckles, the more milk is produced, via a surge in prolactin)</a:t>
            </a:r>
            <a:r>
              <a:rPr lang="en-US" altLang="en-US" sz="2800">
                <a:solidFill>
                  <a:srgbClr val="000000"/>
                </a:solidFill>
              </a:rPr>
              <a:t> </a:t>
            </a:r>
          </a:p>
          <a:p>
            <a:r>
              <a:rPr lang="en-US" altLang="en-US" sz="2800"/>
              <a:t>Nerve action potential - slight leakage of sodium ions through sodium channels, resulting in a change in the membrane potential, which in turn causes more opening of channels, and a rapid increase in sodium leakage.</a:t>
            </a:r>
          </a:p>
          <a:p>
            <a:r>
              <a:rPr lang="en-US" altLang="en-US" sz="2800"/>
              <a:t>Evolutionary arms races (red queen hypothesis)</a:t>
            </a:r>
          </a:p>
        </p:txBody>
      </p:sp>
      <p:sp>
        <p:nvSpPr>
          <p:cNvPr id="1005571" name="Rectangle 3"/>
          <p:cNvSpPr>
            <a:spLocks noChangeArrowheads="1"/>
          </p:cNvSpPr>
          <p:nvPr/>
        </p:nvSpPr>
        <p:spPr bwMode="auto">
          <a:xfrm>
            <a:off x="533400" y="228600"/>
            <a:ext cx="8912225" cy="576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7171" tIns="48585" rIns="97171" bIns="48585">
            <a:spAutoFit/>
          </a:bodyPr>
          <a:lstStyle/>
          <a:p>
            <a:pPr defTabSz="971435" eaLnBrk="1" hangingPunct="1">
              <a:defRPr/>
            </a:pPr>
            <a:r>
              <a:rPr lang="en-US" sz="3000" u="sng" dirty="0">
                <a:solidFill>
                  <a:srgbClr val="0000F2"/>
                </a:solidFill>
                <a:ea typeface="ＭＳ Ｐゴシック" charset="0"/>
                <a:cs typeface="Times New Roman" charset="0"/>
              </a:rPr>
              <a:t>Positive Feedback in Biology</a:t>
            </a:r>
          </a:p>
        </p:txBody>
      </p:sp>
      <p:pic>
        <p:nvPicPr>
          <p:cNvPr id="122884" name="Picture 4" descr="NIMBioSlogoshadow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1963" y="6854825"/>
            <a:ext cx="263366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514" y="1105165"/>
            <a:ext cx="7333478" cy="5352521"/>
          </a:xfrm>
          <a:prstGeom prst="rect">
            <a:avLst/>
          </a:prstGeom>
        </p:spPr>
      </p:pic>
      <p:sp>
        <p:nvSpPr>
          <p:cNvPr id="3" name="TextBox 2"/>
          <p:cNvSpPr txBox="1"/>
          <p:nvPr/>
        </p:nvSpPr>
        <p:spPr>
          <a:xfrm>
            <a:off x="1298774" y="6762700"/>
            <a:ext cx="7305601" cy="620889"/>
          </a:xfrm>
          <a:prstGeom prst="rect">
            <a:avLst/>
          </a:prstGeom>
          <a:noFill/>
        </p:spPr>
        <p:txBody>
          <a:bodyPr wrap="square" rtlCol="0">
            <a:spAutoFit/>
          </a:bodyPr>
          <a:lstStyle/>
          <a:p>
            <a:r>
              <a:rPr lang="en-US" sz="1653" dirty="0"/>
              <a:t>https://</a:t>
            </a:r>
            <a:r>
              <a:rPr lang="en-US" sz="1653" dirty="0" err="1"/>
              <a:t>commons.wikimedia.org</a:t>
            </a:r>
            <a:r>
              <a:rPr lang="en-US" sz="1653" dirty="0"/>
              <a:t>/wiki/</a:t>
            </a:r>
            <a:r>
              <a:rPr lang="en-US" sz="1653" dirty="0" err="1"/>
              <a:t>File:Global_Warming_Predictions_Map.jpg</a:t>
            </a:r>
            <a:endParaRPr lang="en-US" sz="1653" dirty="0"/>
          </a:p>
        </p:txBody>
      </p:sp>
      <p:sp>
        <p:nvSpPr>
          <p:cNvPr id="4" name="TextBox 3">
            <a:extLst>
              <a:ext uri="{FF2B5EF4-FFF2-40B4-BE49-F238E27FC236}">
                <a16:creationId xmlns:a16="http://schemas.microsoft.com/office/drawing/2014/main" id="{0176A0B2-09CA-2042-B3E0-B0B7A6103EAF}"/>
              </a:ext>
            </a:extLst>
          </p:cNvPr>
          <p:cNvSpPr txBox="1"/>
          <p:nvPr/>
        </p:nvSpPr>
        <p:spPr>
          <a:xfrm>
            <a:off x="641871" y="179261"/>
            <a:ext cx="8148763" cy="954107"/>
          </a:xfrm>
          <a:prstGeom prst="rect">
            <a:avLst/>
          </a:prstGeom>
          <a:noFill/>
        </p:spPr>
        <p:txBody>
          <a:bodyPr wrap="square" rtlCol="0">
            <a:spAutoFit/>
          </a:bodyPr>
          <a:lstStyle/>
          <a:p>
            <a:r>
              <a:rPr lang="en-US" sz="2800" dirty="0"/>
              <a:t>Is there a Rational Basis for Hope regarding Climate Change?</a:t>
            </a:r>
          </a:p>
        </p:txBody>
      </p:sp>
    </p:spTree>
    <p:extLst>
      <p:ext uri="{BB962C8B-B14F-4D97-AF65-F5344CB8AC3E}">
        <p14:creationId xmlns:p14="http://schemas.microsoft.com/office/powerpoint/2010/main" val="20894952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person, outdoor&#10;&#10;Description automatically generated">
            <a:extLst>
              <a:ext uri="{FF2B5EF4-FFF2-40B4-BE49-F238E27FC236}">
                <a16:creationId xmlns:a16="http://schemas.microsoft.com/office/drawing/2014/main" id="{909E2A29-8BD8-E941-B662-CF56A6C38626}"/>
              </a:ext>
            </a:extLst>
          </p:cNvPr>
          <p:cNvPicPr>
            <a:picLocks noChangeAspect="1"/>
          </p:cNvPicPr>
          <p:nvPr/>
        </p:nvPicPr>
        <p:blipFill>
          <a:blip r:embed="rId2"/>
          <a:stretch>
            <a:fillRect/>
          </a:stretch>
        </p:blipFill>
        <p:spPr>
          <a:xfrm>
            <a:off x="-1" y="650154"/>
            <a:ext cx="9445625" cy="5295489"/>
          </a:xfrm>
          <a:prstGeom prst="rect">
            <a:avLst/>
          </a:prstGeom>
        </p:spPr>
      </p:pic>
      <p:sp>
        <p:nvSpPr>
          <p:cNvPr id="6" name="TextBox 5">
            <a:extLst>
              <a:ext uri="{FF2B5EF4-FFF2-40B4-BE49-F238E27FC236}">
                <a16:creationId xmlns:a16="http://schemas.microsoft.com/office/drawing/2014/main" id="{136CCE1C-E95A-4B49-9A00-706F91E6AF47}"/>
              </a:ext>
            </a:extLst>
          </p:cNvPr>
          <p:cNvSpPr txBox="1"/>
          <p:nvPr/>
        </p:nvSpPr>
        <p:spPr>
          <a:xfrm>
            <a:off x="1293151" y="6210300"/>
            <a:ext cx="5386255" cy="1409087"/>
          </a:xfrm>
          <a:prstGeom prst="rect">
            <a:avLst/>
          </a:prstGeom>
          <a:noFill/>
        </p:spPr>
        <p:txBody>
          <a:bodyPr wrap="square" rtlCol="0">
            <a:spAutoFit/>
          </a:bodyPr>
          <a:lstStyle/>
          <a:p>
            <a:r>
              <a:rPr lang="en-US" sz="4132" dirty="0"/>
              <a:t>New York Times March 22, 2022</a:t>
            </a:r>
          </a:p>
        </p:txBody>
      </p:sp>
    </p:spTree>
    <p:extLst>
      <p:ext uri="{BB962C8B-B14F-4D97-AF65-F5344CB8AC3E}">
        <p14:creationId xmlns:p14="http://schemas.microsoft.com/office/powerpoint/2010/main" val="26440331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925703" y="276225"/>
            <a:ext cx="7594217" cy="745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en-US" sz="2892" dirty="0"/>
              <a:t>Human activities are interconnected with earth systems and associated projections for future climate. </a:t>
            </a:r>
            <a:r>
              <a:rPr lang="en-US" altLang="en-US" sz="2892" dirty="0">
                <a:solidFill>
                  <a:schemeClr val="accent2"/>
                </a:solidFill>
              </a:rPr>
              <a:t>Our objective is to consider </a:t>
            </a:r>
            <a:r>
              <a:rPr lang="en-US" altLang="en-US" sz="2892" i="1" dirty="0">
                <a:solidFill>
                  <a:schemeClr val="accent2"/>
                </a:solidFill>
              </a:rPr>
              <a:t>how human risk perception and behaviors arising from this might impact and interact with climate change</a:t>
            </a:r>
            <a:r>
              <a:rPr lang="en-US" altLang="en-US" sz="2892" dirty="0">
                <a:solidFill>
                  <a:schemeClr val="accent2"/>
                </a:solidFill>
              </a:rPr>
              <a:t>. </a:t>
            </a:r>
          </a:p>
          <a:p>
            <a:pPr eaLnBrk="1" hangingPunct="1"/>
            <a:endParaRPr lang="en-US" altLang="en-US" sz="2892" dirty="0"/>
          </a:p>
          <a:p>
            <a:pPr eaLnBrk="1" hangingPunct="1"/>
            <a:r>
              <a:rPr lang="en-US" altLang="en-US" sz="2892" dirty="0"/>
              <a:t>Of particular interest is whether the </a:t>
            </a:r>
            <a:r>
              <a:rPr lang="en-US" altLang="en-US" sz="2892" i="1" dirty="0">
                <a:solidFill>
                  <a:schemeClr val="accent2"/>
                </a:solidFill>
              </a:rPr>
              <a:t>potential feedbacks from human systems are sufficient to significantly, in some appropriate metric, push earth system response to a different state</a:t>
            </a:r>
            <a:r>
              <a:rPr lang="en-US" altLang="en-US" sz="2892" dirty="0">
                <a:solidFill>
                  <a:schemeClr val="accent2"/>
                </a:solidFill>
              </a:rPr>
              <a:t>. </a:t>
            </a:r>
            <a:r>
              <a:rPr lang="en-US" altLang="en-US" sz="2892" dirty="0"/>
              <a:t>That is, are there circumstances in which risk perception, perhaps arising from major events, shifts in a manner that causes behavioral changes and policy responses that could measurably impact future climate? </a:t>
            </a:r>
          </a:p>
        </p:txBody>
      </p:sp>
    </p:spTree>
    <p:extLst>
      <p:ext uri="{BB962C8B-B14F-4D97-AF65-F5344CB8AC3E}">
        <p14:creationId xmlns:p14="http://schemas.microsoft.com/office/powerpoint/2010/main" val="41325198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39FD4F-35DC-C64D-943B-8910105100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08" y="324706"/>
            <a:ext cx="5613875" cy="2135629"/>
          </a:xfrm>
          <a:prstGeom prst="rect">
            <a:avLst/>
          </a:prstGeom>
        </p:spPr>
      </p:pic>
      <p:pic>
        <p:nvPicPr>
          <p:cNvPr id="6" name="Picture 5" descr="Graphical user interface, text, application, email&#10;&#10;Description automatically generated">
            <a:extLst>
              <a:ext uri="{FF2B5EF4-FFF2-40B4-BE49-F238E27FC236}">
                <a16:creationId xmlns:a16="http://schemas.microsoft.com/office/drawing/2014/main" id="{EA22064E-EAE8-7845-9280-27535DCBB1FD}"/>
              </a:ext>
            </a:extLst>
          </p:cNvPr>
          <p:cNvPicPr>
            <a:picLocks noChangeAspect="1"/>
          </p:cNvPicPr>
          <p:nvPr/>
        </p:nvPicPr>
        <p:blipFill>
          <a:blip r:embed="rId3"/>
          <a:stretch>
            <a:fillRect/>
          </a:stretch>
        </p:blipFill>
        <p:spPr>
          <a:xfrm>
            <a:off x="1806452" y="2279997"/>
            <a:ext cx="6012635" cy="2666056"/>
          </a:xfrm>
          <a:prstGeom prst="rect">
            <a:avLst/>
          </a:prstGeom>
        </p:spPr>
      </p:pic>
      <p:pic>
        <p:nvPicPr>
          <p:cNvPr id="8" name="Picture 7" descr="Graphical user interface, text, application, email&#10;&#10;Description automatically generated">
            <a:extLst>
              <a:ext uri="{FF2B5EF4-FFF2-40B4-BE49-F238E27FC236}">
                <a16:creationId xmlns:a16="http://schemas.microsoft.com/office/drawing/2014/main" id="{D0F2B883-516A-FC48-AA61-85B433DC40BF}"/>
              </a:ext>
            </a:extLst>
          </p:cNvPr>
          <p:cNvPicPr>
            <a:picLocks noChangeAspect="1"/>
          </p:cNvPicPr>
          <p:nvPr/>
        </p:nvPicPr>
        <p:blipFill>
          <a:blip r:embed="rId4"/>
          <a:stretch>
            <a:fillRect/>
          </a:stretch>
        </p:blipFill>
        <p:spPr>
          <a:xfrm>
            <a:off x="4722812" y="4807424"/>
            <a:ext cx="4509160" cy="2430720"/>
          </a:xfrm>
          <a:prstGeom prst="rect">
            <a:avLst/>
          </a:prstGeom>
        </p:spPr>
      </p:pic>
    </p:spTree>
    <p:extLst>
      <p:ext uri="{BB962C8B-B14F-4D97-AF65-F5344CB8AC3E}">
        <p14:creationId xmlns:p14="http://schemas.microsoft.com/office/powerpoint/2010/main" val="21532953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posing for a photo&#10;&#10;Description automatically generated">
            <a:extLst>
              <a:ext uri="{FF2B5EF4-FFF2-40B4-BE49-F238E27FC236}">
                <a16:creationId xmlns:a16="http://schemas.microsoft.com/office/drawing/2014/main" id="{D44BAA91-7803-244C-AD45-3DDFF565608D}"/>
              </a:ext>
            </a:extLst>
          </p:cNvPr>
          <p:cNvPicPr>
            <a:picLocks noChangeAspect="1"/>
          </p:cNvPicPr>
          <p:nvPr/>
        </p:nvPicPr>
        <p:blipFill>
          <a:blip r:embed="rId2"/>
          <a:stretch>
            <a:fillRect/>
          </a:stretch>
        </p:blipFill>
        <p:spPr>
          <a:xfrm>
            <a:off x="-1" y="239316"/>
            <a:ext cx="9445625" cy="6969700"/>
          </a:xfrm>
          <a:prstGeom prst="rect">
            <a:avLst/>
          </a:prstGeom>
        </p:spPr>
      </p:pic>
      <p:sp>
        <p:nvSpPr>
          <p:cNvPr id="6" name="TextBox 5">
            <a:extLst>
              <a:ext uri="{FF2B5EF4-FFF2-40B4-BE49-F238E27FC236}">
                <a16:creationId xmlns:a16="http://schemas.microsoft.com/office/drawing/2014/main" id="{623402C6-4ECA-0948-B790-20F243B1A523}"/>
              </a:ext>
            </a:extLst>
          </p:cNvPr>
          <p:cNvSpPr txBox="1"/>
          <p:nvPr/>
        </p:nvSpPr>
        <p:spPr>
          <a:xfrm>
            <a:off x="4693295" y="323954"/>
            <a:ext cx="4621140" cy="883577"/>
          </a:xfrm>
          <a:prstGeom prst="rect">
            <a:avLst/>
          </a:prstGeom>
          <a:noFill/>
        </p:spPr>
        <p:txBody>
          <a:bodyPr wrap="square" rtlCol="0">
            <a:spAutoFit/>
          </a:bodyPr>
          <a:lstStyle/>
          <a:p>
            <a:pPr algn="r"/>
            <a:r>
              <a:rPr lang="en-US" sz="2479" dirty="0"/>
              <a:t>SESYNC Theme: Putting People into Climate Models</a:t>
            </a:r>
          </a:p>
        </p:txBody>
      </p:sp>
      <p:sp>
        <p:nvSpPr>
          <p:cNvPr id="7" name="Subtitle 2">
            <a:extLst>
              <a:ext uri="{FF2B5EF4-FFF2-40B4-BE49-F238E27FC236}">
                <a16:creationId xmlns:a16="http://schemas.microsoft.com/office/drawing/2014/main" id="{C1884217-1BF1-9B4B-BCC0-450323DFC6B0}"/>
              </a:ext>
            </a:extLst>
          </p:cNvPr>
          <p:cNvSpPr txBox="1">
            <a:spLocks/>
          </p:cNvSpPr>
          <p:nvPr/>
        </p:nvSpPr>
        <p:spPr bwMode="auto">
          <a:xfrm>
            <a:off x="4485032" y="4588781"/>
            <a:ext cx="5037667" cy="2037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4456" tIns="47228" rIns="94456" bIns="47228" numCol="1" anchor="t" anchorCtr="0" compatLnSpc="1">
            <a:prstTxWarp prst="textNoShape">
              <a:avLst/>
            </a:prstTxWarp>
            <a:normAutofit fontScale="25000" lnSpcReduction="20000"/>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r>
              <a:rPr lang="en-US" sz="6611" dirty="0">
                <a:solidFill>
                  <a:schemeClr val="bg1"/>
                </a:solidFill>
              </a:rPr>
              <a:t>Sara Metcalf, University at Buffalo</a:t>
            </a:r>
          </a:p>
          <a:p>
            <a:r>
              <a:rPr lang="en-US" sz="6611" dirty="0">
                <a:solidFill>
                  <a:schemeClr val="bg1"/>
                </a:solidFill>
              </a:rPr>
              <a:t>Louis Gross, University of Tennessee</a:t>
            </a:r>
          </a:p>
          <a:p>
            <a:r>
              <a:rPr lang="en-US" sz="6611" dirty="0">
                <a:solidFill>
                  <a:schemeClr val="bg1"/>
                </a:solidFill>
              </a:rPr>
              <a:t>Wander Jager, University of Groningen</a:t>
            </a:r>
          </a:p>
          <a:p>
            <a:r>
              <a:rPr lang="en-US" sz="6611" dirty="0">
                <a:solidFill>
                  <a:schemeClr val="bg1"/>
                </a:solidFill>
              </a:rPr>
              <a:t>Katharine Mach, University of Miami</a:t>
            </a:r>
          </a:p>
          <a:p>
            <a:r>
              <a:rPr lang="en-US" sz="6611" dirty="0">
                <a:solidFill>
                  <a:schemeClr val="bg1"/>
                </a:solidFill>
              </a:rPr>
              <a:t>Fran Moore, University of California, Davis</a:t>
            </a:r>
          </a:p>
          <a:p>
            <a:r>
              <a:rPr lang="en-US" sz="6611" dirty="0">
                <a:solidFill>
                  <a:schemeClr val="bg1"/>
                </a:solidFill>
              </a:rPr>
              <a:t>Travis Franck, Climate Interactive</a:t>
            </a:r>
          </a:p>
          <a:p>
            <a:r>
              <a:rPr lang="en-US" sz="6611" dirty="0">
                <a:solidFill>
                  <a:schemeClr val="bg1"/>
                </a:solidFill>
              </a:rPr>
              <a:t>Karim </a:t>
            </a:r>
            <a:r>
              <a:rPr lang="en-US" sz="6611" dirty="0" err="1">
                <a:solidFill>
                  <a:schemeClr val="bg1"/>
                </a:solidFill>
              </a:rPr>
              <a:t>Chichakly</a:t>
            </a:r>
            <a:r>
              <a:rPr lang="en-US" sz="6611" dirty="0">
                <a:solidFill>
                  <a:schemeClr val="bg1"/>
                </a:solidFill>
              </a:rPr>
              <a:t>, Worcester Polytechnic Institute</a:t>
            </a:r>
          </a:p>
          <a:p>
            <a:r>
              <a:rPr lang="en-US" sz="6611" dirty="0">
                <a:solidFill>
                  <a:schemeClr val="bg1"/>
                </a:solidFill>
              </a:rPr>
              <a:t>Dale Rothman, George Mason University</a:t>
            </a:r>
          </a:p>
          <a:p>
            <a:r>
              <a:rPr lang="en-US" sz="6611" dirty="0">
                <a:solidFill>
                  <a:schemeClr val="bg1"/>
                </a:solidFill>
              </a:rPr>
              <a:t>Ann </a:t>
            </a:r>
            <a:r>
              <a:rPr lang="en-US" sz="6611" dirty="0" err="1">
                <a:solidFill>
                  <a:schemeClr val="bg1"/>
                </a:solidFill>
              </a:rPr>
              <a:t>Kinzig</a:t>
            </a:r>
            <a:r>
              <a:rPr lang="en-US" sz="6611" dirty="0">
                <a:solidFill>
                  <a:schemeClr val="bg1"/>
                </a:solidFill>
              </a:rPr>
              <a:t>, Arizona State University</a:t>
            </a:r>
          </a:p>
          <a:p>
            <a:endParaRPr lang="en-US" sz="3306" kern="0" baseline="30000" dirty="0">
              <a:solidFill>
                <a:schemeClr val="bg1"/>
              </a:solidFill>
            </a:endParaRPr>
          </a:p>
        </p:txBody>
      </p:sp>
      <p:sp>
        <p:nvSpPr>
          <p:cNvPr id="8" name="Text Box 14">
            <a:extLst>
              <a:ext uri="{FF2B5EF4-FFF2-40B4-BE49-F238E27FC236}">
                <a16:creationId xmlns:a16="http://schemas.microsoft.com/office/drawing/2014/main" id="{5868F89A-FD1A-004D-B55D-5A562CFEB4C5}"/>
              </a:ext>
            </a:extLst>
          </p:cNvPr>
          <p:cNvSpPr txBox="1">
            <a:spLocks noChangeArrowheads="1"/>
          </p:cNvSpPr>
          <p:nvPr/>
        </p:nvSpPr>
        <p:spPr bwMode="auto">
          <a:xfrm>
            <a:off x="387600" y="6761592"/>
            <a:ext cx="4305696" cy="3122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88865" tIns="44432" rIns="88865" bIns="44432">
            <a:spAutoFit/>
          </a:bodyPr>
          <a:lstStyle/>
          <a:p>
            <a:pPr algn="ctr">
              <a:spcBef>
                <a:spcPct val="50000"/>
              </a:spcBef>
              <a:defRPr/>
            </a:pPr>
            <a:r>
              <a:rPr lang="en-US" sz="1446" dirty="0">
                <a:latin typeface="Times New Roman" pitchFamily="-112" charset="0"/>
                <a:ea typeface="+mn-ea"/>
              </a:rPr>
              <a:t>Supported by NSF Award DBI-1052875 to SESYNC </a:t>
            </a:r>
            <a:endParaRPr lang="en-US" sz="1446" dirty="0">
              <a:latin typeface="Courier" charset="0"/>
              <a:ea typeface="+mn-ea"/>
            </a:endParaRPr>
          </a:p>
        </p:txBody>
      </p:sp>
    </p:spTree>
    <p:extLst>
      <p:ext uri="{BB962C8B-B14F-4D97-AF65-F5344CB8AC3E}">
        <p14:creationId xmlns:p14="http://schemas.microsoft.com/office/powerpoint/2010/main" val="29409113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83824" y="173855"/>
            <a:ext cx="8028781" cy="1180703"/>
          </a:xfrm>
        </p:spPr>
        <p:txBody>
          <a:bodyPr/>
          <a:lstStyle/>
          <a:p>
            <a:pPr eaLnBrk="1" hangingPunct="1"/>
            <a:r>
              <a:rPr lang="en-US" altLang="en-US" dirty="0">
                <a:latin typeface="Arial" charset="0"/>
                <a:ea typeface="ＭＳ Ｐゴシック" charset="-128"/>
              </a:rPr>
              <a:t>CSM (Climate Social Model)</a:t>
            </a:r>
          </a:p>
        </p:txBody>
      </p:sp>
      <p:sp>
        <p:nvSpPr>
          <p:cNvPr id="55299" name="Rectangle 4"/>
          <p:cNvSpPr>
            <a:spLocks noChangeArrowheads="1"/>
          </p:cNvSpPr>
          <p:nvPr/>
        </p:nvSpPr>
        <p:spPr bwMode="auto">
          <a:xfrm>
            <a:off x="5821522" y="1984133"/>
            <a:ext cx="190801" cy="555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4445" tIns="47222" rIns="94445" bIns="47222">
            <a:spAutoFit/>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endParaRPr lang="en-US" altLang="en-US" sz="2892"/>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896" y="1153697"/>
            <a:ext cx="6382356" cy="5044474"/>
          </a:xfrm>
          <a:prstGeom prst="rect">
            <a:avLst/>
          </a:prstGeom>
        </p:spPr>
      </p:pic>
      <p:sp>
        <p:nvSpPr>
          <p:cNvPr id="2" name="TextBox 1"/>
          <p:cNvSpPr txBox="1"/>
          <p:nvPr/>
        </p:nvSpPr>
        <p:spPr>
          <a:xfrm>
            <a:off x="1564431" y="6116369"/>
            <a:ext cx="6285605" cy="883843"/>
          </a:xfrm>
          <a:prstGeom prst="rect">
            <a:avLst/>
          </a:prstGeom>
          <a:noFill/>
        </p:spPr>
        <p:txBody>
          <a:bodyPr wrap="square" rtlCol="0">
            <a:spAutoFit/>
          </a:bodyPr>
          <a:lstStyle/>
          <a:p>
            <a:r>
              <a:rPr lang="en-US" sz="1240" dirty="0" err="1"/>
              <a:t>Beckage</a:t>
            </a:r>
            <a:r>
              <a:rPr lang="en-US" sz="1240" dirty="0"/>
              <a:t>, B., L. J. Gross, K. </a:t>
            </a:r>
            <a:r>
              <a:rPr lang="en-US" sz="1240" dirty="0" err="1"/>
              <a:t>Lacasse</a:t>
            </a:r>
            <a:r>
              <a:rPr lang="en-US" sz="1240" dirty="0"/>
              <a:t>, E. </a:t>
            </a:r>
            <a:r>
              <a:rPr lang="en-US" sz="1240" dirty="0" err="1"/>
              <a:t>Carr</a:t>
            </a:r>
            <a:r>
              <a:rPr lang="en-US" sz="1240" dirty="0"/>
              <a:t>, S. S. Metcalf, J. M. Winter, P. D. Howe, N. </a:t>
            </a:r>
            <a:r>
              <a:rPr lang="en-US" sz="1240" dirty="0" err="1"/>
              <a:t>Fefferman</a:t>
            </a:r>
            <a:r>
              <a:rPr lang="en-US" sz="1240" dirty="0"/>
              <a:t>, T. Franck, A. Zia, A. </a:t>
            </a:r>
            <a:r>
              <a:rPr lang="en-US" sz="1240" dirty="0" err="1"/>
              <a:t>Kinzig</a:t>
            </a:r>
            <a:r>
              <a:rPr lang="en-US" sz="1240" dirty="0"/>
              <a:t> and F. M. Hoffman. 2018. Linking models of human behavior and climate alters projected climate change. </a:t>
            </a:r>
            <a:r>
              <a:rPr lang="en-US" sz="1240" i="1" dirty="0"/>
              <a:t>Nature Climate Change </a:t>
            </a:r>
            <a:r>
              <a:rPr lang="en-US" sz="1240" dirty="0"/>
              <a:t>8, 79–85 </a:t>
            </a:r>
          </a:p>
        </p:txBody>
      </p:sp>
    </p:spTree>
    <p:extLst>
      <p:ext uri="{BB962C8B-B14F-4D97-AF65-F5344CB8AC3E}">
        <p14:creationId xmlns:p14="http://schemas.microsoft.com/office/powerpoint/2010/main" val="39425258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903" y="1357724"/>
            <a:ext cx="7622095" cy="5850344"/>
          </a:xfrm>
          <a:prstGeom prst="rect">
            <a:avLst/>
          </a:prstGeom>
        </p:spPr>
      </p:pic>
      <p:sp>
        <p:nvSpPr>
          <p:cNvPr id="4" name="TextBox 3"/>
          <p:cNvSpPr txBox="1"/>
          <p:nvPr/>
        </p:nvSpPr>
        <p:spPr>
          <a:xfrm>
            <a:off x="1093129" y="123825"/>
            <a:ext cx="8382992" cy="1384995"/>
          </a:xfrm>
          <a:prstGeom prst="rect">
            <a:avLst/>
          </a:prstGeom>
          <a:noFill/>
        </p:spPr>
        <p:txBody>
          <a:bodyPr wrap="square" rtlCol="0">
            <a:spAutoFit/>
          </a:bodyPr>
          <a:lstStyle/>
          <a:p>
            <a:r>
              <a:rPr lang="en-US" sz="2800" dirty="0"/>
              <a:t>Model dynamics of change in global temperature from preindustrial under different model assumptions</a:t>
            </a:r>
          </a:p>
        </p:txBody>
      </p:sp>
    </p:spTree>
    <p:extLst>
      <p:ext uri="{BB962C8B-B14F-4D97-AF65-F5344CB8AC3E}">
        <p14:creationId xmlns:p14="http://schemas.microsoft.com/office/powerpoint/2010/main" val="29029241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Title 1"/>
          <p:cNvSpPr>
            <a:spLocks noGrp="1"/>
          </p:cNvSpPr>
          <p:nvPr>
            <p:ph type="title"/>
          </p:nvPr>
        </p:nvSpPr>
        <p:spPr>
          <a:xfrm>
            <a:off x="531316" y="370506"/>
            <a:ext cx="8028781" cy="1180703"/>
          </a:xfrm>
        </p:spPr>
        <p:txBody>
          <a:bodyPr/>
          <a:lstStyle/>
          <a:p>
            <a:r>
              <a:rPr lang="en-US" altLang="en-US" sz="2892" b="1" dirty="0">
                <a:latin typeface="Arial" charset="0"/>
                <a:ea typeface="ＭＳ Ｐゴシック" charset="-128"/>
              </a:rPr>
              <a:t>Conclusions from the CSM integration</a:t>
            </a:r>
            <a:endParaRPr lang="en-US" altLang="en-US" sz="2892" b="1" dirty="0">
              <a:ea typeface="ＭＳ Ｐゴシック" charset="-128"/>
            </a:endParaRPr>
          </a:p>
        </p:txBody>
      </p:sp>
      <p:sp>
        <p:nvSpPr>
          <p:cNvPr id="5" name="TextBox 4"/>
          <p:cNvSpPr txBox="1"/>
          <p:nvPr/>
        </p:nvSpPr>
        <p:spPr>
          <a:xfrm>
            <a:off x="531316" y="1551209"/>
            <a:ext cx="8560098" cy="3682868"/>
          </a:xfrm>
          <a:prstGeom prst="rect">
            <a:avLst/>
          </a:prstGeom>
          <a:noFill/>
        </p:spPr>
        <p:txBody>
          <a:bodyPr wrap="square" rtlCol="0">
            <a:spAutoFit/>
          </a:bodyPr>
          <a:lstStyle/>
          <a:p>
            <a:r>
              <a:rPr lang="en-US" sz="2400" dirty="0"/>
              <a:t>1. Integrated human behavioral and climate model resulted in a global temperature change ranging from 3.4–6.2 ºC by 2100 compared with 4.9 ºC for the C-ROADS model alone.</a:t>
            </a:r>
          </a:p>
          <a:p>
            <a:r>
              <a:rPr lang="en-US" sz="2400" dirty="0"/>
              <a:t> </a:t>
            </a:r>
          </a:p>
          <a:p>
            <a:r>
              <a:rPr lang="cs-CZ" sz="2400" dirty="0"/>
              <a:t>2. </a:t>
            </a:r>
            <a:r>
              <a:rPr lang="en-US" sz="2400" dirty="0"/>
              <a:t>Cumulative, infrastructural change significantly reduced future climate change. Non-cumulative, short-term behaviors (adjusting thermostats, limiting mileage driven) had much smaller impacts on the future temperature trajectory.</a:t>
            </a:r>
          </a:p>
          <a:p>
            <a:endParaRPr lang="en-US" sz="4132"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4072" y="5006423"/>
            <a:ext cx="5613875" cy="2135629"/>
          </a:xfrm>
          <a:prstGeom prst="rect">
            <a:avLst/>
          </a:prstGeom>
        </p:spPr>
      </p:pic>
    </p:spTree>
    <p:extLst>
      <p:ext uri="{BB962C8B-B14F-4D97-AF65-F5344CB8AC3E}">
        <p14:creationId xmlns:p14="http://schemas.microsoft.com/office/powerpoint/2010/main" val="2348808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125F496A-874A-D242-D3FB-E47FE5D53923}"/>
              </a:ext>
            </a:extLst>
          </p:cNvPr>
          <p:cNvPicPr>
            <a:picLocks noChangeAspect="1"/>
          </p:cNvPicPr>
          <p:nvPr/>
        </p:nvPicPr>
        <p:blipFill>
          <a:blip r:embed="rId2"/>
          <a:stretch>
            <a:fillRect/>
          </a:stretch>
        </p:blipFill>
        <p:spPr>
          <a:xfrm>
            <a:off x="684212" y="21121"/>
            <a:ext cx="7736444" cy="6905625"/>
          </a:xfrm>
          <a:prstGeom prst="rect">
            <a:avLst/>
          </a:prstGeom>
        </p:spPr>
      </p:pic>
      <p:sp>
        <p:nvSpPr>
          <p:cNvPr id="4" name="TextBox 3">
            <a:extLst>
              <a:ext uri="{FF2B5EF4-FFF2-40B4-BE49-F238E27FC236}">
                <a16:creationId xmlns:a16="http://schemas.microsoft.com/office/drawing/2014/main" id="{64D2B810-B224-8210-D6E5-BD882F7FED51}"/>
              </a:ext>
            </a:extLst>
          </p:cNvPr>
          <p:cNvSpPr txBox="1"/>
          <p:nvPr/>
        </p:nvSpPr>
        <p:spPr>
          <a:xfrm>
            <a:off x="531812" y="6934614"/>
            <a:ext cx="8382000" cy="461665"/>
          </a:xfrm>
          <a:prstGeom prst="rect">
            <a:avLst/>
          </a:prstGeom>
          <a:noFill/>
        </p:spPr>
        <p:txBody>
          <a:bodyPr wrap="square" rtlCol="0">
            <a:spAutoFit/>
          </a:bodyPr>
          <a:lstStyle/>
          <a:p>
            <a:r>
              <a:rPr lang="en-US" sz="2400" dirty="0"/>
              <a:t>269 page report from Comptroller in 2018 for TN Legislature</a:t>
            </a:r>
          </a:p>
        </p:txBody>
      </p:sp>
    </p:spTree>
    <p:extLst>
      <p:ext uri="{BB962C8B-B14F-4D97-AF65-F5344CB8AC3E}">
        <p14:creationId xmlns:p14="http://schemas.microsoft.com/office/powerpoint/2010/main" val="25086444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Title 1"/>
          <p:cNvSpPr>
            <a:spLocks noGrp="1"/>
          </p:cNvSpPr>
          <p:nvPr>
            <p:ph type="title"/>
          </p:nvPr>
        </p:nvSpPr>
        <p:spPr>
          <a:xfrm>
            <a:off x="549781" y="178642"/>
            <a:ext cx="8028781" cy="1180703"/>
          </a:xfrm>
        </p:spPr>
        <p:txBody>
          <a:bodyPr/>
          <a:lstStyle/>
          <a:p>
            <a:r>
              <a:rPr lang="en-US" altLang="en-US" sz="2892" b="1" dirty="0">
                <a:latin typeface="Arial" charset="0"/>
                <a:ea typeface="ＭＳ Ｐゴシック" charset="-128"/>
              </a:rPr>
              <a:t>Conclusions from the CSM Integration</a:t>
            </a:r>
            <a:endParaRPr lang="en-US" altLang="en-US" sz="2892" b="1" dirty="0">
              <a:ea typeface="ＭＳ Ｐゴシック" charset="-128"/>
            </a:endParaRPr>
          </a:p>
        </p:txBody>
      </p:sp>
      <p:sp>
        <p:nvSpPr>
          <p:cNvPr id="5" name="TextBox 4"/>
          <p:cNvSpPr txBox="1"/>
          <p:nvPr/>
        </p:nvSpPr>
        <p:spPr>
          <a:xfrm>
            <a:off x="549781" y="999969"/>
            <a:ext cx="8560098" cy="4421531"/>
          </a:xfrm>
          <a:prstGeom prst="rect">
            <a:avLst/>
          </a:prstGeom>
          <a:noFill/>
        </p:spPr>
        <p:txBody>
          <a:bodyPr wrap="square" rtlCol="0">
            <a:spAutoFit/>
          </a:bodyPr>
          <a:lstStyle/>
          <a:p>
            <a:r>
              <a:rPr lang="en-US" sz="2400" dirty="0"/>
              <a:t>3. Magnitude of behavioral uncertainty in mean global temperature in 2100 (2.8 ºC) was similar to physical uncertainty (climate sensitivity) (3.5 ºC). </a:t>
            </a:r>
          </a:p>
          <a:p>
            <a:endParaRPr lang="en-US" sz="2400" dirty="0"/>
          </a:p>
          <a:p>
            <a:r>
              <a:rPr lang="en-US" sz="2400" dirty="0"/>
              <a:t>4. Social components with largest influence: Functional form of response to extreme events and interaction of perceived behavioral control with perceived social norm.</a:t>
            </a:r>
          </a:p>
          <a:p>
            <a:endParaRPr lang="en-US" sz="2400" dirty="0"/>
          </a:p>
          <a:p>
            <a:r>
              <a:rPr lang="en-US" sz="2400" dirty="0"/>
              <a:t>5. Attribution of extreme events to climate change and infrastructural mitigation may most reduce climate change.</a:t>
            </a:r>
          </a:p>
          <a:p>
            <a:endParaRPr lang="en-US" sz="4132"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4072" y="5006423"/>
            <a:ext cx="5613875" cy="2135629"/>
          </a:xfrm>
          <a:prstGeom prst="rect">
            <a:avLst/>
          </a:prstGeom>
        </p:spPr>
      </p:pic>
    </p:spTree>
    <p:extLst>
      <p:ext uri="{BB962C8B-B14F-4D97-AF65-F5344CB8AC3E}">
        <p14:creationId xmlns:p14="http://schemas.microsoft.com/office/powerpoint/2010/main" val="17684120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37BDB4-1E88-4440-99B3-96FE0003B83E}"/>
              </a:ext>
            </a:extLst>
          </p:cNvPr>
          <p:cNvPicPr>
            <a:picLocks noChangeAspect="1"/>
          </p:cNvPicPr>
          <p:nvPr/>
        </p:nvPicPr>
        <p:blipFill rotWithShape="1">
          <a:blip r:embed="rId2"/>
          <a:srcRect l="1529" t="9758" r="3441"/>
          <a:stretch/>
        </p:blipFill>
        <p:spPr>
          <a:xfrm>
            <a:off x="157427" y="679516"/>
            <a:ext cx="9007078" cy="4971856"/>
          </a:xfrm>
          <a:prstGeom prst="rect">
            <a:avLst/>
          </a:prstGeom>
        </p:spPr>
      </p:pic>
      <p:sp>
        <p:nvSpPr>
          <p:cNvPr id="5" name="TextBox 4">
            <a:extLst>
              <a:ext uri="{FF2B5EF4-FFF2-40B4-BE49-F238E27FC236}">
                <a16:creationId xmlns:a16="http://schemas.microsoft.com/office/drawing/2014/main" id="{7438B9BB-C333-2A46-A217-143E1CFB012A}"/>
              </a:ext>
            </a:extLst>
          </p:cNvPr>
          <p:cNvSpPr txBox="1"/>
          <p:nvPr/>
        </p:nvSpPr>
        <p:spPr>
          <a:xfrm>
            <a:off x="303212" y="6067425"/>
            <a:ext cx="6001808" cy="954107"/>
          </a:xfrm>
          <a:prstGeom prst="rect">
            <a:avLst/>
          </a:prstGeom>
          <a:noFill/>
        </p:spPr>
        <p:txBody>
          <a:bodyPr wrap="square" rtlCol="0">
            <a:spAutoFit/>
          </a:bodyPr>
          <a:lstStyle/>
          <a:p>
            <a:r>
              <a:rPr lang="en-US" sz="2800" dirty="0"/>
              <a:t>Components and feedbacks in the coupled climate-social system </a:t>
            </a:r>
          </a:p>
        </p:txBody>
      </p:sp>
      <p:pic>
        <p:nvPicPr>
          <p:cNvPr id="6" name="Picture 5" descr="Graphical user interface, text, application, email&#10;&#10;Description automatically generated">
            <a:extLst>
              <a:ext uri="{FF2B5EF4-FFF2-40B4-BE49-F238E27FC236}">
                <a16:creationId xmlns:a16="http://schemas.microsoft.com/office/drawing/2014/main" id="{BFA0D4C0-3541-8D11-4E6A-7F7EC46FB534}"/>
              </a:ext>
            </a:extLst>
          </p:cNvPr>
          <p:cNvPicPr>
            <a:picLocks noChangeAspect="1"/>
          </p:cNvPicPr>
          <p:nvPr/>
        </p:nvPicPr>
        <p:blipFill>
          <a:blip r:embed="rId3"/>
          <a:stretch>
            <a:fillRect/>
          </a:stretch>
        </p:blipFill>
        <p:spPr>
          <a:xfrm>
            <a:off x="6170612" y="5902637"/>
            <a:ext cx="3069827" cy="1654829"/>
          </a:xfrm>
          <a:prstGeom prst="rect">
            <a:avLst/>
          </a:prstGeom>
        </p:spPr>
      </p:pic>
    </p:spTree>
    <p:extLst>
      <p:ext uri="{BB962C8B-B14F-4D97-AF65-F5344CB8AC3E}">
        <p14:creationId xmlns:p14="http://schemas.microsoft.com/office/powerpoint/2010/main" val="39340113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1B7005-488B-487F-B3A2-405FB394F608}"/>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1F1B923D-5343-4681-8D7C-F109122B48AE}"/>
              </a:ext>
            </a:extLst>
          </p:cNvPr>
          <p:cNvPicPr>
            <a:picLocks noChangeAspect="1"/>
          </p:cNvPicPr>
          <p:nvPr/>
        </p:nvPicPr>
        <p:blipFill>
          <a:blip r:embed="rId2"/>
          <a:stretch>
            <a:fillRect/>
          </a:stretch>
        </p:blipFill>
        <p:spPr>
          <a:xfrm>
            <a:off x="0" y="74385"/>
            <a:ext cx="9445625" cy="4639178"/>
          </a:xfrm>
          <a:prstGeom prst="rect">
            <a:avLst/>
          </a:prstGeom>
        </p:spPr>
      </p:pic>
      <p:sp>
        <p:nvSpPr>
          <p:cNvPr id="5" name="TextBox 4">
            <a:extLst>
              <a:ext uri="{FF2B5EF4-FFF2-40B4-BE49-F238E27FC236}">
                <a16:creationId xmlns:a16="http://schemas.microsoft.com/office/drawing/2014/main" id="{8B0D1C4F-D03F-8D42-A231-5E50F87CBB10}"/>
              </a:ext>
            </a:extLst>
          </p:cNvPr>
          <p:cNvSpPr txBox="1"/>
          <p:nvPr/>
        </p:nvSpPr>
        <p:spPr>
          <a:xfrm>
            <a:off x="303212" y="5332467"/>
            <a:ext cx="5791200" cy="1681871"/>
          </a:xfrm>
          <a:prstGeom prst="rect">
            <a:avLst/>
          </a:prstGeom>
          <a:noFill/>
        </p:spPr>
        <p:txBody>
          <a:bodyPr wrap="square" rtlCol="0">
            <a:spAutoFit/>
          </a:bodyPr>
          <a:lstStyle/>
          <a:p>
            <a:r>
              <a:rPr lang="en-US" sz="2066" dirty="0"/>
              <a:t>Policy (left) and global CO2 emissions (right) trajectories from 100,000 Monte Carlo runs of the model, clustered into 5 clusters using k-means clustering. The line thickness corresponds to the size of the cluster.</a:t>
            </a:r>
          </a:p>
        </p:txBody>
      </p:sp>
      <p:pic>
        <p:nvPicPr>
          <p:cNvPr id="6" name="Picture 5" descr="Graphical user interface, text, application, email&#10;&#10;Description automatically generated">
            <a:extLst>
              <a:ext uri="{FF2B5EF4-FFF2-40B4-BE49-F238E27FC236}">
                <a16:creationId xmlns:a16="http://schemas.microsoft.com/office/drawing/2014/main" id="{068B77FA-0749-C4F8-8713-5DEB80F65900}"/>
              </a:ext>
            </a:extLst>
          </p:cNvPr>
          <p:cNvPicPr>
            <a:picLocks noChangeAspect="1"/>
          </p:cNvPicPr>
          <p:nvPr/>
        </p:nvPicPr>
        <p:blipFill>
          <a:blip r:embed="rId3"/>
          <a:stretch>
            <a:fillRect/>
          </a:stretch>
        </p:blipFill>
        <p:spPr>
          <a:xfrm>
            <a:off x="6170612" y="5902637"/>
            <a:ext cx="3069827" cy="1654829"/>
          </a:xfrm>
          <a:prstGeom prst="rect">
            <a:avLst/>
          </a:prstGeom>
        </p:spPr>
      </p:pic>
    </p:spTree>
    <p:extLst>
      <p:ext uri="{BB962C8B-B14F-4D97-AF65-F5344CB8AC3E}">
        <p14:creationId xmlns:p14="http://schemas.microsoft.com/office/powerpoint/2010/main" val="23413959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5AC1D-AF28-4C4B-ACAB-E72B048C9047}"/>
              </a:ext>
            </a:extLst>
          </p:cNvPr>
          <p:cNvSpPr>
            <a:spLocks noGrp="1"/>
          </p:cNvSpPr>
          <p:nvPr>
            <p:ph type="title"/>
          </p:nvPr>
        </p:nvSpPr>
        <p:spPr>
          <a:xfrm>
            <a:off x="584730" y="239316"/>
            <a:ext cx="8028781" cy="1180703"/>
          </a:xfrm>
        </p:spPr>
        <p:txBody>
          <a:bodyPr/>
          <a:lstStyle/>
          <a:p>
            <a:r>
              <a:rPr lang="en-US" dirty="0"/>
              <a:t>Global temperature conclusions</a:t>
            </a:r>
          </a:p>
        </p:txBody>
      </p:sp>
      <p:sp>
        <p:nvSpPr>
          <p:cNvPr id="3" name="Content Placeholder 2">
            <a:extLst>
              <a:ext uri="{FF2B5EF4-FFF2-40B4-BE49-F238E27FC236}">
                <a16:creationId xmlns:a16="http://schemas.microsoft.com/office/drawing/2014/main" id="{E24391F7-916F-4CDA-B75F-D36DC8A6168F}"/>
              </a:ext>
            </a:extLst>
          </p:cNvPr>
          <p:cNvSpPr>
            <a:spLocks noGrp="1"/>
          </p:cNvSpPr>
          <p:nvPr>
            <p:ph idx="1"/>
          </p:nvPr>
        </p:nvSpPr>
        <p:spPr>
          <a:xfrm>
            <a:off x="517260" y="1307571"/>
            <a:ext cx="8028781" cy="5273807"/>
          </a:xfrm>
        </p:spPr>
        <p:txBody>
          <a:bodyPr>
            <a:normAutofit fontScale="55000" lnSpcReduction="20000"/>
          </a:bodyPr>
          <a:lstStyle/>
          <a:p>
            <a:r>
              <a:rPr lang="en-US" sz="4200" dirty="0"/>
              <a:t>Despite parameter uncertainties, none of the policy–emissions clusters identified represent a pure business-as-usual world without climate policy. Even the highest-emission cluster produces warming in 2100 that is lower than the RCP7 business-as-usual baseline of 3.9 °C. The vast majority of runs (98%) produce warming of more than half a degree lower</a:t>
            </a:r>
          </a:p>
          <a:p>
            <a:endParaRPr lang="en-US" sz="4200" dirty="0"/>
          </a:p>
          <a:p>
            <a:r>
              <a:rPr lang="en-US" sz="4200" dirty="0"/>
              <a:t>Identified emissions trajectories, even the aggressive action scenario, fail to meet the more ambitious Paris Agreement target of limiting warming to 1.5 °C above pre-industrial levels.</a:t>
            </a:r>
          </a:p>
          <a:p>
            <a:endParaRPr lang="en-US" sz="4200" dirty="0"/>
          </a:p>
          <a:p>
            <a:r>
              <a:rPr lang="en-US" sz="4200" dirty="0"/>
              <a:t>We estimate a substantial probability of meeting the 2 °C Paris Agreement target—28% of our Monte Carlo runs result in 2091–2100 warming below 2 °C above 1880–1910 levels. </a:t>
            </a:r>
          </a:p>
          <a:p>
            <a:pPr marL="0" indent="0">
              <a:buNone/>
            </a:pPr>
            <a:endParaRPr lang="en-US" dirty="0"/>
          </a:p>
        </p:txBody>
      </p:sp>
      <p:pic>
        <p:nvPicPr>
          <p:cNvPr id="4" name="Picture 3" descr="Graphical user interface, text, application, email&#10;&#10;Description automatically generated">
            <a:extLst>
              <a:ext uri="{FF2B5EF4-FFF2-40B4-BE49-F238E27FC236}">
                <a16:creationId xmlns:a16="http://schemas.microsoft.com/office/drawing/2014/main" id="{DA4274B3-BAE8-0144-9511-30AF5E279B2B}"/>
              </a:ext>
            </a:extLst>
          </p:cNvPr>
          <p:cNvPicPr>
            <a:picLocks noChangeAspect="1"/>
          </p:cNvPicPr>
          <p:nvPr/>
        </p:nvPicPr>
        <p:blipFill>
          <a:blip r:embed="rId2"/>
          <a:stretch>
            <a:fillRect/>
          </a:stretch>
        </p:blipFill>
        <p:spPr>
          <a:xfrm>
            <a:off x="6170612" y="5902637"/>
            <a:ext cx="3069827" cy="1654829"/>
          </a:xfrm>
          <a:prstGeom prst="rect">
            <a:avLst/>
          </a:prstGeom>
        </p:spPr>
      </p:pic>
    </p:spTree>
    <p:extLst>
      <p:ext uri="{BB962C8B-B14F-4D97-AF65-F5344CB8AC3E}">
        <p14:creationId xmlns:p14="http://schemas.microsoft.com/office/powerpoint/2010/main" val="8126012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293812" y="276225"/>
            <a:ext cx="7084219" cy="1889125"/>
          </a:xfrm>
        </p:spPr>
        <p:txBody>
          <a:bodyPr>
            <a:normAutofit fontScale="90000"/>
          </a:bodyPr>
          <a:lstStyle/>
          <a:p>
            <a:r>
              <a:rPr lang="en-US" b="1" dirty="0"/>
              <a:t>In Sum</a:t>
            </a:r>
            <a:br>
              <a:rPr lang="en-US" dirty="0"/>
            </a:br>
            <a:r>
              <a:rPr lang="en-US" b="1" dirty="0">
                <a:solidFill>
                  <a:srgbClr val="C00000"/>
                </a:solidFill>
              </a:rPr>
              <a:t>There is some rational basis for hope</a:t>
            </a:r>
          </a:p>
        </p:txBody>
      </p:sp>
      <p:sp>
        <p:nvSpPr>
          <p:cNvPr id="6" name="Rectangle 5"/>
          <p:cNvSpPr/>
          <p:nvPr/>
        </p:nvSpPr>
        <p:spPr>
          <a:xfrm>
            <a:off x="836612" y="2333625"/>
            <a:ext cx="8240324" cy="4832092"/>
          </a:xfrm>
          <a:prstGeom prst="rect">
            <a:avLst/>
          </a:prstGeom>
        </p:spPr>
        <p:txBody>
          <a:bodyPr wrap="square">
            <a:spAutoFit/>
          </a:bodyPr>
          <a:lstStyle/>
          <a:p>
            <a:r>
              <a:rPr lang="en-US" sz="2800" dirty="0"/>
              <a:t>This hope is based upon results from multiple models</a:t>
            </a:r>
          </a:p>
          <a:p>
            <a:endParaRPr lang="en-US" sz="2800" dirty="0"/>
          </a:p>
          <a:p>
            <a:r>
              <a:rPr lang="en-US" sz="2800" dirty="0"/>
              <a:t>Climate models have had a huge impact on the ability to project global trajectories, and assess the potential impacts of policies. </a:t>
            </a:r>
          </a:p>
          <a:p>
            <a:endParaRPr lang="en-US" sz="2800" dirty="0"/>
          </a:p>
          <a:p>
            <a:r>
              <a:rPr lang="en-US" sz="2800" dirty="0"/>
              <a:t>Next steps will require us to not fear the linkage to social dynamics and work to overcome the barriers to incorporating human behavior into climate models. </a:t>
            </a:r>
          </a:p>
        </p:txBody>
      </p:sp>
    </p:spTree>
    <p:extLst>
      <p:ext uri="{BB962C8B-B14F-4D97-AF65-F5344CB8AC3E}">
        <p14:creationId xmlns:p14="http://schemas.microsoft.com/office/powerpoint/2010/main" val="16142360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CD8FC2BE-62EB-F14D-9BC6-6C9D935D4122}"/>
              </a:ext>
            </a:extLst>
          </p:cNvPr>
          <p:cNvSpPr>
            <a:spLocks noGrp="1" noChangeArrowheads="1"/>
          </p:cNvSpPr>
          <p:nvPr>
            <p:ph type="title"/>
          </p:nvPr>
        </p:nvSpPr>
        <p:spPr>
          <a:xfrm>
            <a:off x="1328796" y="253253"/>
            <a:ext cx="6400395" cy="864210"/>
          </a:xfrm>
        </p:spPr>
        <p:txBody>
          <a:bodyPr/>
          <a:lstStyle/>
          <a:p>
            <a:r>
              <a:rPr lang="en-US" altLang="en-US" sz="3719" dirty="0">
                <a:solidFill>
                  <a:srgbClr val="0000F3"/>
                </a:solidFill>
                <a:ea typeface="ＭＳ Ｐゴシック" panose="020B0600070205080204" pitchFamily="34" charset="-128"/>
              </a:rPr>
              <a:t>Lessons from Math Biology </a:t>
            </a:r>
          </a:p>
        </p:txBody>
      </p:sp>
      <p:sp>
        <p:nvSpPr>
          <p:cNvPr id="891907" name="Rectangle 3">
            <a:extLst>
              <a:ext uri="{FF2B5EF4-FFF2-40B4-BE49-F238E27FC236}">
                <a16:creationId xmlns:a16="http://schemas.microsoft.com/office/drawing/2014/main" id="{3507A79A-144D-1342-A9C9-7BA9F6A3B1C1}"/>
              </a:ext>
            </a:extLst>
          </p:cNvPr>
          <p:cNvSpPr>
            <a:spLocks noGrp="1" noChangeArrowheads="1"/>
          </p:cNvSpPr>
          <p:nvPr>
            <p:ph type="body" idx="1"/>
          </p:nvPr>
        </p:nvSpPr>
        <p:spPr>
          <a:xfrm>
            <a:off x="654306" y="2191371"/>
            <a:ext cx="8032061" cy="3997992"/>
          </a:xfrm>
        </p:spPr>
        <p:txBody>
          <a:bodyPr/>
          <a:lstStyle/>
          <a:p>
            <a:pPr marL="332898" indent="-332898" defTabSz="887180">
              <a:lnSpc>
                <a:spcPct val="90000"/>
              </a:lnSpc>
              <a:spcBef>
                <a:spcPct val="50000"/>
              </a:spcBef>
              <a:buNone/>
            </a:pPr>
            <a:r>
              <a:rPr lang="en-US" altLang="en-US" sz="3000" dirty="0">
                <a:latin typeface="Times" pitchFamily="2" charset="0"/>
                <a:ea typeface="ＭＳ Ｐゴシック" panose="020B0600070205080204" pitchFamily="34" charset="-128"/>
              </a:rPr>
              <a:t>    As more and more reductionist-based data become available, the relative importance of mathematical methods to succinctly summarize large numbers of studies will increase. Math provides the framework to link together the variety of disciplines involved in any major scientific research project, allowing for not just a more common language, but a means to effectively collaborate and link the theoretical underpinnings of diverse fields together. </a:t>
            </a:r>
          </a:p>
          <a:p>
            <a:pPr marL="332898" indent="-332898" defTabSz="887180">
              <a:lnSpc>
                <a:spcPct val="90000"/>
              </a:lnSpc>
              <a:buNone/>
            </a:pPr>
            <a:endParaRPr lang="en-US" altLang="en-US" sz="2686" dirty="0">
              <a:ea typeface="ＭＳ Ｐゴシック" panose="020B0600070205080204" pitchFamily="34" charset="-128"/>
            </a:endParaRPr>
          </a:p>
        </p:txBody>
      </p:sp>
      <p:pic>
        <p:nvPicPr>
          <p:cNvPr id="97284" name="Picture 4" descr="utlogo">
            <a:extLst>
              <a:ext uri="{FF2B5EF4-FFF2-40B4-BE49-F238E27FC236}">
                <a16:creationId xmlns:a16="http://schemas.microsoft.com/office/drawing/2014/main" id="{2D2CF032-2BF8-B449-BD46-9A8F412AFC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657750"/>
            <a:ext cx="1308613" cy="665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909" name="Text Box 5">
            <a:extLst>
              <a:ext uri="{FF2B5EF4-FFF2-40B4-BE49-F238E27FC236}">
                <a16:creationId xmlns:a16="http://schemas.microsoft.com/office/drawing/2014/main" id="{15F95A5A-9AB0-0541-96D2-F728B947DC8E}"/>
              </a:ext>
            </a:extLst>
          </p:cNvPr>
          <p:cNvSpPr txBox="1">
            <a:spLocks noChangeArrowheads="1"/>
          </p:cNvSpPr>
          <p:nvPr/>
        </p:nvSpPr>
        <p:spPr bwMode="auto">
          <a:xfrm>
            <a:off x="1217612" y="1317534"/>
            <a:ext cx="8000903" cy="680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865" tIns="44432" rIns="88865" bIns="44432">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en-US" sz="3719" i="1" dirty="0">
                <a:solidFill>
                  <a:srgbClr val="660033"/>
                </a:solidFill>
              </a:rPr>
              <a:t>Math serves to integrate science</a:t>
            </a:r>
          </a:p>
        </p:txBody>
      </p:sp>
      <p:pic>
        <p:nvPicPr>
          <p:cNvPr id="97286" name="Picture 6" descr="NIMBioSlogoshadowc">
            <a:extLst>
              <a:ext uri="{FF2B5EF4-FFF2-40B4-BE49-F238E27FC236}">
                <a16:creationId xmlns:a16="http://schemas.microsoft.com/office/drawing/2014/main" id="{90D1ED06-D981-F64A-911A-D31366F5F3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8721" y="6520001"/>
            <a:ext cx="2633624" cy="65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31126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9190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891907">
                                            <p:txEl>
                                              <p:pRg st="0" end="0"/>
                                            </p:txEl>
                                          </p:spTgt>
                                        </p:tgtEl>
                                        <p:attrNameLst>
                                          <p:attrName>style.visibility</p:attrName>
                                        </p:attrNameLst>
                                      </p:cBhvr>
                                      <p:to>
                                        <p:strVal val="visible"/>
                                      </p:to>
                                    </p:set>
                                    <p:anim calcmode="lin" valueType="num">
                                      <p:cBhvr additive="base">
                                        <p:cTn id="11" dur="500" fill="hold"/>
                                        <p:tgtEl>
                                          <p:spTgt spid="891907">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9190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907" grpId="0" build="p" autoUpdateAnimBg="0"/>
      <p:bldP spid="891909"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9" name="Rectangle 3">
            <a:extLst>
              <a:ext uri="{FF2B5EF4-FFF2-40B4-BE49-F238E27FC236}">
                <a16:creationId xmlns:a16="http://schemas.microsoft.com/office/drawing/2014/main" id="{B9C773F1-D518-6E43-AA48-DDAD55943494}"/>
              </a:ext>
            </a:extLst>
          </p:cNvPr>
          <p:cNvSpPr>
            <a:spLocks noGrp="1" noChangeArrowheads="1"/>
          </p:cNvSpPr>
          <p:nvPr>
            <p:ph type="body" idx="1"/>
          </p:nvPr>
        </p:nvSpPr>
        <p:spPr>
          <a:xfrm>
            <a:off x="837972" y="3737149"/>
            <a:ext cx="8032061" cy="3996352"/>
          </a:xfrm>
        </p:spPr>
        <p:txBody>
          <a:bodyPr/>
          <a:lstStyle/>
          <a:p>
            <a:pPr marL="332898" indent="-332898" defTabSz="887180">
              <a:lnSpc>
                <a:spcPct val="90000"/>
              </a:lnSpc>
              <a:spcBef>
                <a:spcPct val="50000"/>
              </a:spcBef>
              <a:buNone/>
            </a:pPr>
            <a:r>
              <a:rPr lang="en-US" altLang="en-US" dirty="0">
                <a:latin typeface="Times" pitchFamily="2" charset="0"/>
                <a:ea typeface="ＭＳ Ｐゴシック" panose="020B0600070205080204" pitchFamily="34" charset="-128"/>
              </a:rPr>
              <a:t>   There are multiple routes to success and lots of examples of individuals who have explored some of these routes, but many routes yet remain to be discovered. </a:t>
            </a:r>
            <a:endParaRPr lang="en-US" altLang="en-US" sz="2376" dirty="0">
              <a:latin typeface="Times" pitchFamily="2" charset="0"/>
              <a:ea typeface="ＭＳ Ｐゴシック" panose="020B0600070205080204" pitchFamily="34" charset="-128"/>
            </a:endParaRPr>
          </a:p>
          <a:p>
            <a:pPr marL="332898" indent="-332898" defTabSz="887180">
              <a:lnSpc>
                <a:spcPct val="90000"/>
              </a:lnSpc>
              <a:spcBef>
                <a:spcPct val="50000"/>
              </a:spcBef>
              <a:buNone/>
            </a:pPr>
            <a:endParaRPr lang="en-US" altLang="en-US" sz="2376" dirty="0">
              <a:latin typeface="Times" pitchFamily="2" charset="0"/>
              <a:ea typeface="ＭＳ Ｐゴシック" panose="020B0600070205080204" pitchFamily="34" charset="-128"/>
            </a:endParaRPr>
          </a:p>
          <a:p>
            <a:pPr marL="332898" indent="-332898" defTabSz="887180">
              <a:lnSpc>
                <a:spcPct val="90000"/>
              </a:lnSpc>
              <a:spcBef>
                <a:spcPct val="50000"/>
              </a:spcBef>
              <a:buNone/>
            </a:pPr>
            <a:endParaRPr lang="en-US" altLang="en-US" sz="2376" dirty="0">
              <a:latin typeface="Times" pitchFamily="2" charset="0"/>
              <a:ea typeface="ＭＳ Ｐゴシック" panose="020B0600070205080204" pitchFamily="34" charset="-128"/>
            </a:endParaRPr>
          </a:p>
          <a:p>
            <a:pPr marL="332898" indent="-332898" defTabSz="887180">
              <a:lnSpc>
                <a:spcPct val="90000"/>
              </a:lnSpc>
              <a:buNone/>
            </a:pPr>
            <a:endParaRPr lang="en-US" altLang="en-US" sz="2376" dirty="0">
              <a:ea typeface="ＭＳ Ｐゴシック" panose="020B0600070205080204" pitchFamily="34" charset="-128"/>
            </a:endParaRPr>
          </a:p>
        </p:txBody>
      </p:sp>
      <p:pic>
        <p:nvPicPr>
          <p:cNvPr id="99331" name="Picture 4" descr="utlogo">
            <a:extLst>
              <a:ext uri="{FF2B5EF4-FFF2-40B4-BE49-F238E27FC236}">
                <a16:creationId xmlns:a16="http://schemas.microsoft.com/office/drawing/2014/main" id="{851CC5BB-6943-014D-9D21-D5E25574A3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657750"/>
            <a:ext cx="1308613" cy="665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101" name="Text Box 5">
            <a:extLst>
              <a:ext uri="{FF2B5EF4-FFF2-40B4-BE49-F238E27FC236}">
                <a16:creationId xmlns:a16="http://schemas.microsoft.com/office/drawing/2014/main" id="{5EE4F012-34B3-0A46-A5E5-35449625286A}"/>
              </a:ext>
            </a:extLst>
          </p:cNvPr>
          <p:cNvSpPr txBox="1">
            <a:spLocks noChangeArrowheads="1"/>
          </p:cNvSpPr>
          <p:nvPr/>
        </p:nvSpPr>
        <p:spPr bwMode="auto">
          <a:xfrm>
            <a:off x="679932" y="966322"/>
            <a:ext cx="8382992" cy="2553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865" tIns="44432" rIns="88865" bIns="44432">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en-US" sz="3099" i="1" dirty="0">
                <a:solidFill>
                  <a:srgbClr val="660033"/>
                </a:solidFill>
              </a:rPr>
              <a:t>Math bio is a very viable career option for a diverse array of quantitatively strong researchers, as well as providing a means for those formally educated in mathematics to apply their expertise to advance interdisciplinary science</a:t>
            </a:r>
          </a:p>
        </p:txBody>
      </p:sp>
      <p:pic>
        <p:nvPicPr>
          <p:cNvPr id="99333" name="Picture 6" descr="NIMBioSlogoshadowc">
            <a:extLst>
              <a:ext uri="{FF2B5EF4-FFF2-40B4-BE49-F238E27FC236}">
                <a16:creationId xmlns:a16="http://schemas.microsoft.com/office/drawing/2014/main" id="{F07CDC15-D985-694B-8A74-0F6DA81A0E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8721" y="6520001"/>
            <a:ext cx="2633624" cy="65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29885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10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900099">
                                            <p:txEl>
                                              <p:pRg st="0" end="0"/>
                                            </p:txEl>
                                          </p:spTgt>
                                        </p:tgtEl>
                                        <p:attrNameLst>
                                          <p:attrName>style.visibility</p:attrName>
                                        </p:attrNameLst>
                                      </p:cBhvr>
                                      <p:to>
                                        <p:strVal val="visible"/>
                                      </p:to>
                                    </p:set>
                                    <p:anim calcmode="lin" valueType="num">
                                      <p:cBhvr additive="base">
                                        <p:cTn id="11" dur="500" fill="hold"/>
                                        <p:tgtEl>
                                          <p:spTgt spid="900099">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90009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9" grpId="0" build="p" autoUpdateAnimBg="0"/>
      <p:bldP spid="900101"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1378" name="Picture 2" descr="C:\Jane\talk\annie.jpg">
            <a:extLst>
              <a:ext uri="{FF2B5EF4-FFF2-40B4-BE49-F238E27FC236}">
                <a16:creationId xmlns:a16="http://schemas.microsoft.com/office/drawing/2014/main" id="{B116D764-2565-BD4E-9FCC-5A1DAB013D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96806"/>
            <a:ext cx="9445625" cy="6303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Text Box 3">
            <a:extLst>
              <a:ext uri="{FF2B5EF4-FFF2-40B4-BE49-F238E27FC236}">
                <a16:creationId xmlns:a16="http://schemas.microsoft.com/office/drawing/2014/main" id="{061BF856-12DC-E44B-99B1-22865999CA98}"/>
              </a:ext>
            </a:extLst>
          </p:cNvPr>
          <p:cNvSpPr txBox="1">
            <a:spLocks noChangeArrowheads="1"/>
          </p:cNvSpPr>
          <p:nvPr/>
        </p:nvSpPr>
        <p:spPr bwMode="auto">
          <a:xfrm>
            <a:off x="1448002" y="5806659"/>
            <a:ext cx="7422031" cy="8835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4445" tIns="47222" rIns="94445" bIns="47222">
            <a:spAutoFit/>
          </a:bodyPr>
          <a:lstStyle>
            <a:lvl1pPr defTabSz="97155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defTabSz="9715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defTabSz="97155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7155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defTabSz="97155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defTabSz="97155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defTabSz="97155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defTabSz="97155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defTabSz="97155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buFontTx/>
              <a:buNone/>
            </a:pPr>
            <a:r>
              <a:rPr lang="en-US" altLang="en-US" sz="2479">
                <a:latin typeface="Times" pitchFamily="2" charset="0"/>
              </a:rPr>
              <a:t>Be fierce about interdisciplinary research and educational goals, and keep on track</a:t>
            </a:r>
          </a:p>
        </p:txBody>
      </p:sp>
    </p:spTree>
    <p:extLst>
      <p:ext uri="{BB962C8B-B14F-4D97-AF65-F5344CB8AC3E}">
        <p14:creationId xmlns:p14="http://schemas.microsoft.com/office/powerpoint/2010/main" val="2798201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638806-A2E5-DD4D-B2CC-43E93B0FDE95}"/>
              </a:ext>
            </a:extLst>
          </p:cNvPr>
          <p:cNvSpPr txBox="1"/>
          <p:nvPr/>
        </p:nvSpPr>
        <p:spPr>
          <a:xfrm>
            <a:off x="379412" y="428625"/>
            <a:ext cx="8839200" cy="1323439"/>
          </a:xfrm>
          <a:prstGeom prst="rect">
            <a:avLst/>
          </a:prstGeom>
          <a:noFill/>
        </p:spPr>
        <p:txBody>
          <a:bodyPr wrap="square" rtlCol="0">
            <a:spAutoFit/>
          </a:bodyPr>
          <a:lstStyle/>
          <a:p>
            <a:r>
              <a:rPr lang="en-US" dirty="0"/>
              <a:t>What were the implications of “Sex Week” and responses to it for students?</a:t>
            </a:r>
          </a:p>
        </p:txBody>
      </p:sp>
      <p:sp>
        <p:nvSpPr>
          <p:cNvPr id="4" name="TextBox 3">
            <a:extLst>
              <a:ext uri="{FF2B5EF4-FFF2-40B4-BE49-F238E27FC236}">
                <a16:creationId xmlns:a16="http://schemas.microsoft.com/office/drawing/2014/main" id="{D553F8CA-F4AA-064F-A733-28C945FA9D85}"/>
              </a:ext>
            </a:extLst>
          </p:cNvPr>
          <p:cNvSpPr txBox="1"/>
          <p:nvPr/>
        </p:nvSpPr>
        <p:spPr>
          <a:xfrm>
            <a:off x="733113" y="2028825"/>
            <a:ext cx="8131797" cy="4708981"/>
          </a:xfrm>
          <a:prstGeom prst="rect">
            <a:avLst/>
          </a:prstGeom>
          <a:noFill/>
        </p:spPr>
        <p:txBody>
          <a:bodyPr wrap="square" rtlCol="0">
            <a:spAutoFit/>
          </a:bodyPr>
          <a:lstStyle/>
          <a:p>
            <a:r>
              <a:rPr lang="en-US" sz="3000" i="1" dirty="0"/>
              <a:t>Students pay a program fee every term (the Student Program and Services fee - $418 per semester), but due to the response of UT to legislature complaints about Sex Week, students no longer have authority to choose and manage programs supported by their own fees. Unlike students at every other SEC school, UTK students do not determine how their fees are expended on programs, nor to learn from practice about managing such programs. </a:t>
            </a:r>
            <a:r>
              <a:rPr lang="en-US" sz="3000" dirty="0"/>
              <a:t> </a:t>
            </a:r>
          </a:p>
        </p:txBody>
      </p:sp>
    </p:spTree>
    <p:extLst>
      <p:ext uri="{BB962C8B-B14F-4D97-AF65-F5344CB8AC3E}">
        <p14:creationId xmlns:p14="http://schemas.microsoft.com/office/powerpoint/2010/main" val="308973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4434" name="Rectangle 2"/>
          <p:cNvSpPr>
            <a:spLocks noGrp="1" noChangeArrowheads="1"/>
          </p:cNvSpPr>
          <p:nvPr>
            <p:ph type="title"/>
          </p:nvPr>
        </p:nvSpPr>
        <p:spPr>
          <a:xfrm>
            <a:off x="1447800" y="228600"/>
            <a:ext cx="6399213" cy="923925"/>
          </a:xfrm>
        </p:spPr>
        <p:txBody>
          <a:bodyPr/>
          <a:lstStyle/>
          <a:p>
            <a:pPr defTabSz="971435">
              <a:defRPr/>
            </a:pPr>
            <a:r>
              <a:rPr lang="en-US" sz="3800" dirty="0">
                <a:solidFill>
                  <a:srgbClr val="0000F3"/>
                </a:solidFill>
                <a:cs typeface="+mj-cs"/>
              </a:rPr>
              <a:t> Math and Sex</a:t>
            </a:r>
          </a:p>
        </p:txBody>
      </p:sp>
      <p:pic>
        <p:nvPicPr>
          <p:cNvPr id="34819" name="Picture 4" descr="ut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1650"/>
            <a:ext cx="13081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4437" name="Text Box 5"/>
          <p:cNvSpPr txBox="1">
            <a:spLocks noChangeArrowheads="1"/>
          </p:cNvSpPr>
          <p:nvPr/>
        </p:nvSpPr>
        <p:spPr bwMode="auto">
          <a:xfrm>
            <a:off x="455613" y="1038225"/>
            <a:ext cx="8153400" cy="1570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9" tIns="45714" rIns="91429" bIns="45714">
            <a:spAutoFit/>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pPr>
              <a:spcBef>
                <a:spcPct val="50000"/>
              </a:spcBef>
            </a:pPr>
            <a:r>
              <a:rPr lang="en-US" altLang="en-US" sz="3200" i="1">
                <a:solidFill>
                  <a:srgbClr val="660033"/>
                </a:solidFill>
              </a:rPr>
              <a:t>A long-standing question in evolutionary biology is </a:t>
            </a:r>
            <a:r>
              <a:rPr lang="ja-JP" altLang="en-US" sz="3200" i="1">
                <a:solidFill>
                  <a:srgbClr val="660033"/>
                </a:solidFill>
                <a:latin typeface="Arial" charset="0"/>
              </a:rPr>
              <a:t>“</a:t>
            </a:r>
            <a:r>
              <a:rPr lang="en-US" altLang="ja-JP" sz="3200" i="1">
                <a:solidFill>
                  <a:srgbClr val="660033"/>
                </a:solidFill>
              </a:rPr>
              <a:t>why is sexual reproduction so prevalent?</a:t>
            </a:r>
            <a:r>
              <a:rPr lang="ja-JP" altLang="en-US" sz="3200" i="1">
                <a:solidFill>
                  <a:srgbClr val="660033"/>
                </a:solidFill>
                <a:latin typeface="Arial" charset="0"/>
              </a:rPr>
              <a:t>”</a:t>
            </a:r>
            <a:endParaRPr lang="en-US" altLang="en-US" i="1">
              <a:solidFill>
                <a:srgbClr val="660033"/>
              </a:solidFill>
            </a:endParaRPr>
          </a:p>
        </p:txBody>
      </p:sp>
      <p:pic>
        <p:nvPicPr>
          <p:cNvPr id="34821" name="Picture 6" descr="NIMBioSlogoshadow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8788" y="6705600"/>
            <a:ext cx="263366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4439" name="Rectangle 7"/>
          <p:cNvSpPr>
            <a:spLocks noChangeArrowheads="1"/>
          </p:cNvSpPr>
          <p:nvPr/>
        </p:nvSpPr>
        <p:spPr bwMode="auto">
          <a:xfrm>
            <a:off x="1065213" y="2714625"/>
            <a:ext cx="8150225" cy="1114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9" tIns="45714" rIns="91429" bIns="45714">
            <a:spAutoFit/>
          </a:bodyPr>
          <a:lstStyle/>
          <a:p>
            <a:pPr>
              <a:defRPr/>
            </a:pPr>
            <a:r>
              <a:rPr lang="en-US" sz="3200" i="1" dirty="0">
                <a:solidFill>
                  <a:srgbClr val="660033"/>
                </a:solidFill>
                <a:ea typeface="ＭＳ Ｐゴシック" charset="0"/>
              </a:rPr>
              <a:t>The Mathematics of Marriage - can we </a:t>
            </a:r>
          </a:p>
          <a:p>
            <a:pPr>
              <a:defRPr/>
            </a:pPr>
            <a:r>
              <a:rPr lang="en-US" sz="3200" i="1" dirty="0">
                <a:solidFill>
                  <a:srgbClr val="660033"/>
                </a:solidFill>
                <a:ea typeface="ＭＳ Ｐゴシック" charset="0"/>
              </a:rPr>
              <a:t>predict whether a marriage will last?</a:t>
            </a:r>
          </a:p>
        </p:txBody>
      </p:sp>
      <p:pic>
        <p:nvPicPr>
          <p:cNvPr id="91444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0938" y="467765"/>
            <a:ext cx="1714500" cy="1714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914443"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9408" y="2235326"/>
            <a:ext cx="1257301" cy="17937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2" name="Text Box 5"/>
          <p:cNvSpPr txBox="1">
            <a:spLocks noChangeArrowheads="1"/>
          </p:cNvSpPr>
          <p:nvPr/>
        </p:nvSpPr>
        <p:spPr bwMode="auto">
          <a:xfrm>
            <a:off x="227013" y="3933825"/>
            <a:ext cx="7086600" cy="2554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9" tIns="45714" rIns="91429" bIns="45714">
            <a:spAutoFit/>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pPr>
              <a:spcBef>
                <a:spcPct val="50000"/>
              </a:spcBef>
            </a:pPr>
            <a:r>
              <a:rPr lang="en-US" altLang="en-US" sz="3200" i="1">
                <a:solidFill>
                  <a:srgbClr val="660033"/>
                </a:solidFill>
              </a:rPr>
              <a:t>As one component of the </a:t>
            </a:r>
            <a:r>
              <a:rPr lang="ja-JP" altLang="en-US" sz="3200" i="1">
                <a:solidFill>
                  <a:srgbClr val="660033"/>
                </a:solidFill>
                <a:latin typeface="Arial" charset="0"/>
              </a:rPr>
              <a:t>“</a:t>
            </a:r>
            <a:r>
              <a:rPr lang="en-US" altLang="ja-JP" sz="3200" i="1">
                <a:solidFill>
                  <a:srgbClr val="660033"/>
                </a:solidFill>
              </a:rPr>
              <a:t>nature/nuture</a:t>
            </a:r>
            <a:r>
              <a:rPr lang="ja-JP" altLang="en-US" sz="3200" i="1">
                <a:solidFill>
                  <a:srgbClr val="660033"/>
                </a:solidFill>
                <a:latin typeface="Arial" charset="0"/>
              </a:rPr>
              <a:t>”</a:t>
            </a:r>
            <a:r>
              <a:rPr lang="en-US" altLang="ja-JP" sz="3200" i="1">
                <a:solidFill>
                  <a:srgbClr val="660033"/>
                </a:solidFill>
              </a:rPr>
              <a:t> controversy, is there evidence that the dearth of women in math-intensive fields in the US arises due to differences in innate ability?</a:t>
            </a:r>
            <a:endParaRPr lang="en-US" altLang="en-US" i="1">
              <a:solidFill>
                <a:srgbClr val="660033"/>
              </a:solidFill>
            </a:endParaRPr>
          </a:p>
        </p:txBody>
      </p:sp>
      <p:pic>
        <p:nvPicPr>
          <p:cNvPr id="13" name="Picture 11" descr="mathofSexBoo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4013" y="4162425"/>
            <a:ext cx="2435225"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450F5D0E-0789-BD48-ACCE-1A143FBFBACE}"/>
              </a:ext>
            </a:extLst>
          </p:cNvPr>
          <p:cNvGrpSpPr/>
          <p:nvPr/>
        </p:nvGrpSpPr>
        <p:grpSpPr>
          <a:xfrm>
            <a:off x="3276599" y="2333625"/>
            <a:ext cx="3136901" cy="2397725"/>
            <a:chOff x="3276599" y="2333625"/>
            <a:chExt cx="3136901" cy="2397725"/>
          </a:xfrm>
        </p:grpSpPr>
        <p:pic>
          <p:nvPicPr>
            <p:cNvPr id="2" name="Picture 1" descr="maynardsmith.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351213" y="2333625"/>
              <a:ext cx="17145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8732329-B5C8-0C41-8171-AB5F30C978C1}"/>
                </a:ext>
              </a:extLst>
            </p:cNvPr>
            <p:cNvSpPr txBox="1"/>
            <p:nvPr/>
          </p:nvSpPr>
          <p:spPr>
            <a:xfrm>
              <a:off x="3276599" y="4269685"/>
              <a:ext cx="3136901" cy="461665"/>
            </a:xfrm>
            <a:prstGeom prst="rect">
              <a:avLst/>
            </a:prstGeom>
            <a:noFill/>
          </p:spPr>
          <p:txBody>
            <a:bodyPr wrap="square" rtlCol="0">
              <a:spAutoFit/>
            </a:bodyPr>
            <a:lstStyle/>
            <a:p>
              <a:r>
                <a:rPr lang="en-US" sz="2400" dirty="0"/>
                <a:t>John Maynard Smith</a:t>
              </a:r>
            </a:p>
          </p:txBody>
        </p:sp>
      </p:grpSp>
      <p:grpSp>
        <p:nvGrpSpPr>
          <p:cNvPr id="8" name="Group 7">
            <a:extLst>
              <a:ext uri="{FF2B5EF4-FFF2-40B4-BE49-F238E27FC236}">
                <a16:creationId xmlns:a16="http://schemas.microsoft.com/office/drawing/2014/main" id="{AC090262-8FBB-D842-B425-D8B1E4D127FB}"/>
              </a:ext>
            </a:extLst>
          </p:cNvPr>
          <p:cNvGrpSpPr/>
          <p:nvPr/>
        </p:nvGrpSpPr>
        <p:grpSpPr>
          <a:xfrm>
            <a:off x="1217613" y="4238625"/>
            <a:ext cx="3000375" cy="3254829"/>
            <a:chOff x="1217613" y="4238625"/>
            <a:chExt cx="3000375" cy="3254829"/>
          </a:xfrm>
        </p:grpSpPr>
        <p:pic>
          <p:nvPicPr>
            <p:cNvPr id="3" name="Picture 2" descr="murray.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217613" y="4238625"/>
              <a:ext cx="3000375"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722C5724-9F8D-194F-B8DB-580144B777CD}"/>
                </a:ext>
              </a:extLst>
            </p:cNvPr>
            <p:cNvSpPr txBox="1"/>
            <p:nvPr/>
          </p:nvSpPr>
          <p:spPr>
            <a:xfrm>
              <a:off x="1467644" y="7031789"/>
              <a:ext cx="2590799" cy="461665"/>
            </a:xfrm>
            <a:prstGeom prst="rect">
              <a:avLst/>
            </a:prstGeom>
            <a:noFill/>
          </p:spPr>
          <p:txBody>
            <a:bodyPr wrap="square" rtlCol="0">
              <a:spAutoFit/>
            </a:bodyPr>
            <a:lstStyle/>
            <a:p>
              <a:r>
                <a:rPr lang="en-US" sz="2400" dirty="0"/>
                <a:t>James Murray</a:t>
              </a:r>
            </a:p>
          </p:txBody>
        </p:sp>
      </p:grpSp>
      <p:grpSp>
        <p:nvGrpSpPr>
          <p:cNvPr id="10" name="Group 9">
            <a:extLst>
              <a:ext uri="{FF2B5EF4-FFF2-40B4-BE49-F238E27FC236}">
                <a16:creationId xmlns:a16="http://schemas.microsoft.com/office/drawing/2014/main" id="{66AEC25F-CDA0-C04D-A162-9B7D1E567A6D}"/>
              </a:ext>
            </a:extLst>
          </p:cNvPr>
          <p:cNvGrpSpPr/>
          <p:nvPr/>
        </p:nvGrpSpPr>
        <p:grpSpPr>
          <a:xfrm>
            <a:off x="4745539" y="4238625"/>
            <a:ext cx="3124200" cy="3319713"/>
            <a:chOff x="4745539" y="4238625"/>
            <a:chExt cx="3124200" cy="3319713"/>
          </a:xfrm>
        </p:grpSpPr>
        <p:pic>
          <p:nvPicPr>
            <p:cNvPr id="4" name="Picture 3" descr="swanson.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799013" y="4238625"/>
              <a:ext cx="2209800"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90639D64-009B-BF43-A894-CF4F9C3B26E3}"/>
                </a:ext>
              </a:extLst>
            </p:cNvPr>
            <p:cNvSpPr txBox="1"/>
            <p:nvPr/>
          </p:nvSpPr>
          <p:spPr>
            <a:xfrm>
              <a:off x="4745539" y="7096673"/>
              <a:ext cx="3124200" cy="461665"/>
            </a:xfrm>
            <a:prstGeom prst="rect">
              <a:avLst/>
            </a:prstGeom>
            <a:noFill/>
          </p:spPr>
          <p:txBody>
            <a:bodyPr wrap="square" rtlCol="0">
              <a:spAutoFit/>
            </a:bodyPr>
            <a:lstStyle/>
            <a:p>
              <a:r>
                <a:rPr lang="en-US" sz="2400" dirty="0"/>
                <a:t>Kristin Swanson</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44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144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1443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144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4437" grpId="0"/>
      <p:bldP spid="914439"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4434" name="Rectangle 2"/>
          <p:cNvSpPr>
            <a:spLocks noGrp="1" noChangeArrowheads="1"/>
          </p:cNvSpPr>
          <p:nvPr>
            <p:ph type="title"/>
          </p:nvPr>
        </p:nvSpPr>
        <p:spPr>
          <a:xfrm>
            <a:off x="1447800" y="228600"/>
            <a:ext cx="6399213" cy="923925"/>
          </a:xfrm>
        </p:spPr>
        <p:txBody>
          <a:bodyPr/>
          <a:lstStyle/>
          <a:p>
            <a:pPr defTabSz="971435">
              <a:defRPr/>
            </a:pPr>
            <a:r>
              <a:rPr lang="en-US" sz="3800" dirty="0">
                <a:solidFill>
                  <a:srgbClr val="0000F3"/>
                </a:solidFill>
                <a:cs typeface="+mj-cs"/>
              </a:rPr>
              <a:t> Math and Sex</a:t>
            </a:r>
          </a:p>
        </p:txBody>
      </p:sp>
      <p:pic>
        <p:nvPicPr>
          <p:cNvPr id="36867" name="Picture 4" descr="ut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1650"/>
            <a:ext cx="13081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4437" name="Text Box 5"/>
          <p:cNvSpPr txBox="1">
            <a:spLocks noChangeArrowheads="1"/>
          </p:cNvSpPr>
          <p:nvPr/>
        </p:nvSpPr>
        <p:spPr bwMode="auto">
          <a:xfrm>
            <a:off x="455613" y="1038225"/>
            <a:ext cx="8153400" cy="1570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9" tIns="45714" rIns="91429" bIns="45714">
            <a:spAutoFit/>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pPr>
              <a:spcBef>
                <a:spcPct val="50000"/>
              </a:spcBef>
            </a:pPr>
            <a:r>
              <a:rPr lang="en-US" altLang="en-US" sz="3200" i="1" dirty="0">
                <a:solidFill>
                  <a:srgbClr val="660033"/>
                </a:solidFill>
              </a:rPr>
              <a:t>Gender inequity in salary – resampling statistics and a virtual university with gender equity </a:t>
            </a:r>
            <a:endParaRPr lang="en-US" altLang="en-US" i="1" dirty="0">
              <a:solidFill>
                <a:srgbClr val="660033"/>
              </a:solidFill>
            </a:endParaRPr>
          </a:p>
        </p:txBody>
      </p:sp>
      <p:pic>
        <p:nvPicPr>
          <p:cNvPr id="36869" name="Picture 6" descr="NIMBioSlogoshadow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8788" y="6705600"/>
            <a:ext cx="263366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4" descr="gendergapheading.tif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790825"/>
            <a:ext cx="9445625"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065212" y="5864225"/>
            <a:ext cx="7391400" cy="830997"/>
          </a:xfrm>
          <a:prstGeom prst="rect">
            <a:avLst/>
          </a:prstGeom>
          <a:noFill/>
        </p:spPr>
        <p:txBody>
          <a:bodyPr wrap="square" rtlCol="0">
            <a:spAutoFit/>
          </a:bodyPr>
          <a:lstStyle/>
          <a:p>
            <a:r>
              <a:rPr lang="en-US" sz="2400" dirty="0"/>
              <a:t>For the latest reports see the UTK Faculty Senate Budget and Planning Committee Website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44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9144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87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4437" grpId="0"/>
      <p:bldP spid="914437" grpId="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4434" name="Rectangle 2"/>
          <p:cNvSpPr>
            <a:spLocks noGrp="1" noChangeArrowheads="1"/>
          </p:cNvSpPr>
          <p:nvPr>
            <p:ph type="title"/>
          </p:nvPr>
        </p:nvSpPr>
        <p:spPr>
          <a:xfrm>
            <a:off x="1447800" y="228600"/>
            <a:ext cx="6399213" cy="923925"/>
          </a:xfrm>
        </p:spPr>
        <p:txBody>
          <a:bodyPr/>
          <a:lstStyle/>
          <a:p>
            <a:pPr defTabSz="971435">
              <a:defRPr/>
            </a:pPr>
            <a:r>
              <a:rPr lang="en-US" sz="3800" dirty="0">
                <a:solidFill>
                  <a:srgbClr val="0000F3"/>
                </a:solidFill>
                <a:cs typeface="+mj-cs"/>
              </a:rPr>
              <a:t> Math and Sex</a:t>
            </a:r>
          </a:p>
        </p:txBody>
      </p:sp>
      <p:pic>
        <p:nvPicPr>
          <p:cNvPr id="38915" name="Picture 4" descr="ut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1650"/>
            <a:ext cx="13081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4437" name="Text Box 5"/>
          <p:cNvSpPr txBox="1">
            <a:spLocks noChangeArrowheads="1"/>
          </p:cNvSpPr>
          <p:nvPr/>
        </p:nvSpPr>
        <p:spPr bwMode="auto">
          <a:xfrm>
            <a:off x="455613" y="1038225"/>
            <a:ext cx="8153400" cy="584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9" tIns="45714" rIns="91429" bIns="45714">
            <a:spAutoFit/>
          </a:bodyPr>
          <a:lstStyle/>
          <a:p>
            <a:pPr>
              <a:spcBef>
                <a:spcPct val="50000"/>
              </a:spcBef>
              <a:defRPr/>
            </a:pPr>
            <a:r>
              <a:rPr lang="en-US" sz="3200" i="1" dirty="0">
                <a:solidFill>
                  <a:srgbClr val="660033"/>
                </a:solidFill>
                <a:ea typeface="ＭＳ Ｐゴシック" charset="0"/>
              </a:rPr>
              <a:t>Gender bias in rating professors</a:t>
            </a:r>
            <a:endParaRPr lang="en-US" i="1" dirty="0">
              <a:solidFill>
                <a:srgbClr val="660033"/>
              </a:solidFill>
              <a:ea typeface="ＭＳ Ｐゴシック" charset="0"/>
            </a:endParaRPr>
          </a:p>
        </p:txBody>
      </p:sp>
      <p:pic>
        <p:nvPicPr>
          <p:cNvPr id="38917" name="Picture 6" descr="NIMBioSlogoshadow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8788" y="6705600"/>
            <a:ext cx="263366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1" descr="genderrateprofessorheading.tif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60613" y="2181225"/>
            <a:ext cx="474980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TextBox 2"/>
          <p:cNvSpPr txBox="1">
            <a:spLocks noChangeArrowheads="1"/>
          </p:cNvSpPr>
          <p:nvPr/>
        </p:nvSpPr>
        <p:spPr bwMode="auto">
          <a:xfrm>
            <a:off x="2055813" y="6829425"/>
            <a:ext cx="4648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r>
              <a:rPr lang="en-US" altLang="en-US" sz="2800" dirty="0" err="1"/>
              <a:t>benschmidt.org</a:t>
            </a:r>
            <a:r>
              <a:rPr lang="en-US" altLang="en-US" sz="2800" dirty="0"/>
              <a:t>/</a:t>
            </a:r>
            <a:r>
              <a:rPr lang="en-US" altLang="en-US" sz="2800" dirty="0" err="1"/>
              <a:t>profGender</a:t>
            </a:r>
            <a:endParaRPr lang="en-US" altLang="en-US" sz="28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4434" name="Rectangle 2"/>
          <p:cNvSpPr>
            <a:spLocks noGrp="1" noChangeArrowheads="1"/>
          </p:cNvSpPr>
          <p:nvPr>
            <p:ph type="title"/>
          </p:nvPr>
        </p:nvSpPr>
        <p:spPr>
          <a:xfrm>
            <a:off x="1447800" y="228600"/>
            <a:ext cx="6399213" cy="923925"/>
          </a:xfrm>
        </p:spPr>
        <p:txBody>
          <a:bodyPr/>
          <a:lstStyle/>
          <a:p>
            <a:pPr defTabSz="971435">
              <a:defRPr/>
            </a:pPr>
            <a:r>
              <a:rPr lang="en-US" sz="3800" dirty="0">
                <a:solidFill>
                  <a:srgbClr val="0000F3"/>
                </a:solidFill>
                <a:cs typeface="+mj-cs"/>
              </a:rPr>
              <a:t> Math and Sex</a:t>
            </a:r>
          </a:p>
        </p:txBody>
      </p:sp>
      <p:pic>
        <p:nvPicPr>
          <p:cNvPr id="40963" name="Picture 4" descr="ut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1650"/>
            <a:ext cx="13081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4437" name="Text Box 5"/>
          <p:cNvSpPr txBox="1">
            <a:spLocks noChangeArrowheads="1"/>
          </p:cNvSpPr>
          <p:nvPr/>
        </p:nvSpPr>
        <p:spPr bwMode="auto">
          <a:xfrm>
            <a:off x="455613" y="962025"/>
            <a:ext cx="8153400" cy="584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9" tIns="45714" rIns="91429" bIns="45714">
            <a:spAutoFit/>
          </a:bodyPr>
          <a:lstStyle/>
          <a:p>
            <a:pPr>
              <a:spcBef>
                <a:spcPct val="50000"/>
              </a:spcBef>
              <a:defRPr/>
            </a:pPr>
            <a:r>
              <a:rPr lang="en-US" sz="3200" i="1" dirty="0">
                <a:solidFill>
                  <a:srgbClr val="660033"/>
                </a:solidFill>
                <a:ea typeface="ＭＳ Ｐゴシック" charset="0"/>
              </a:rPr>
              <a:t>Gender bias in rating professors</a:t>
            </a:r>
            <a:endParaRPr lang="en-US" i="1" dirty="0">
              <a:solidFill>
                <a:srgbClr val="660033"/>
              </a:solidFill>
              <a:ea typeface="ＭＳ Ｐゴシック" charset="0"/>
            </a:endParaRPr>
          </a:p>
        </p:txBody>
      </p:sp>
      <p:pic>
        <p:nvPicPr>
          <p:cNvPr id="40965" name="Picture 6" descr="NIMBioSlogoshadow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8788" y="6705600"/>
            <a:ext cx="263366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TextBox 2"/>
          <p:cNvSpPr txBox="1">
            <a:spLocks noChangeArrowheads="1"/>
          </p:cNvSpPr>
          <p:nvPr/>
        </p:nvSpPr>
        <p:spPr bwMode="auto">
          <a:xfrm>
            <a:off x="2055813" y="7038975"/>
            <a:ext cx="4648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a:solidFill>
                  <a:schemeClr val="tx1"/>
                </a:solidFill>
                <a:latin typeface="Times New Roman" charset="0"/>
                <a:ea typeface="ＭＳ Ｐゴシック" charset="-128"/>
              </a:defRPr>
            </a:lvl1pPr>
            <a:lvl2pPr marL="742950" indent="-285750">
              <a:defRPr sz="4000" b="1">
                <a:solidFill>
                  <a:schemeClr val="tx1"/>
                </a:solidFill>
                <a:latin typeface="Times New Roman" charset="0"/>
                <a:ea typeface="ＭＳ Ｐゴシック" charset="-128"/>
              </a:defRPr>
            </a:lvl2pPr>
            <a:lvl3pPr marL="1143000" indent="-228600">
              <a:defRPr sz="4000" b="1">
                <a:solidFill>
                  <a:schemeClr val="tx1"/>
                </a:solidFill>
                <a:latin typeface="Times New Roman" charset="0"/>
                <a:ea typeface="ＭＳ Ｐゴシック" charset="-128"/>
              </a:defRPr>
            </a:lvl3pPr>
            <a:lvl4pPr marL="1600200" indent="-228600">
              <a:defRPr sz="4000" b="1">
                <a:solidFill>
                  <a:schemeClr val="tx1"/>
                </a:solidFill>
                <a:latin typeface="Times New Roman" charset="0"/>
                <a:ea typeface="ＭＳ Ｐゴシック" charset="-128"/>
              </a:defRPr>
            </a:lvl4pPr>
            <a:lvl5pPr marL="2057400" indent="-228600">
              <a:defRPr sz="4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4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4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4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4000" b="1">
                <a:solidFill>
                  <a:schemeClr val="tx1"/>
                </a:solidFill>
                <a:latin typeface="Times New Roman" charset="0"/>
                <a:ea typeface="ＭＳ Ｐゴシック" charset="-128"/>
              </a:defRPr>
            </a:lvl9pPr>
          </a:lstStyle>
          <a:p>
            <a:r>
              <a:rPr lang="en-US" altLang="en-US" sz="2800"/>
              <a:t>benschmidt.org/profGender</a:t>
            </a:r>
          </a:p>
        </p:txBody>
      </p:sp>
      <p:pic>
        <p:nvPicPr>
          <p:cNvPr id="40967" name="Picture 3" descr="gendergraphfunny.tif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32013" y="1571625"/>
            <a:ext cx="4724400" cy="544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10144</TotalTime>
  <Words>2732</Words>
  <Application>Microsoft Macintosh PowerPoint</Application>
  <PresentationFormat>Custom</PresentationFormat>
  <Paragraphs>211</Paragraphs>
  <Slides>47</Slides>
  <Notes>29</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47</vt:i4>
      </vt:variant>
    </vt:vector>
  </HeadingPairs>
  <TitlesOfParts>
    <vt:vector size="56" baseType="lpstr">
      <vt:lpstr>Arial</vt:lpstr>
      <vt:lpstr>Calibri</vt:lpstr>
      <vt:lpstr>Courier</vt:lpstr>
      <vt:lpstr>Times</vt:lpstr>
      <vt:lpstr>Times New Roman</vt:lpstr>
      <vt:lpstr>Verdana</vt:lpstr>
      <vt:lpstr>Blank Presentation</vt:lpstr>
      <vt:lpstr>1_Blank Presentation</vt:lpstr>
      <vt:lpstr>Equation</vt:lpstr>
      <vt:lpstr>PowerPoint Presentation</vt:lpstr>
      <vt:lpstr>Drugs, Sex, Rock n’ Roll and a Rational Basis for Hope: What’s Math got to do with it?</vt:lpstr>
      <vt:lpstr>PowerPoint Presentation</vt:lpstr>
      <vt:lpstr>PowerPoint Presentation</vt:lpstr>
      <vt:lpstr>PowerPoint Presentation</vt:lpstr>
      <vt:lpstr> Math and Sex</vt:lpstr>
      <vt:lpstr> Math and Sex</vt:lpstr>
      <vt:lpstr> Math and Sex</vt:lpstr>
      <vt:lpstr> Math and Sex</vt:lpstr>
      <vt:lpstr> Math and Sex</vt:lpstr>
      <vt:lpstr> Math and Sex</vt:lpstr>
      <vt:lpstr>Overview</vt:lpstr>
      <vt:lpstr>What is science?</vt:lpstr>
      <vt:lpstr>The “stories” in science are models</vt:lpstr>
      <vt:lpstr>You make models all the time:</vt:lpstr>
      <vt:lpstr>An example from your experience</vt:lpstr>
      <vt:lpstr>  Drug Dosage Scheduling</vt:lpstr>
      <vt:lpstr>Basic Pharmacokinetics Model</vt:lpstr>
      <vt:lpstr>Dynamics of Drug in Body for a Dose Taken Periodically</vt:lpstr>
      <vt:lpstr>Basic Pharmacokinetics Model</vt:lpstr>
      <vt:lpstr>PowerPoint Presentation</vt:lpstr>
      <vt:lpstr> Math Biology and Rock n’ Roll</vt:lpstr>
      <vt:lpstr> Math Biology and Rock n’ Roll</vt:lpstr>
      <vt:lpstr> Sound – Measuring it</vt:lpstr>
      <vt:lpstr> Sound – Measuring it</vt:lpstr>
      <vt:lpstr> Sound – Measuring it</vt:lpstr>
      <vt:lpstr>PowerPoint Presentation</vt:lpstr>
      <vt:lpstr> Sound – Measuring it</vt:lpstr>
      <vt:lpstr>PowerPoint Presentation</vt:lpstr>
      <vt:lpstr> Sound – problems</vt:lpstr>
      <vt:lpstr>PowerPoint Presentation</vt:lpstr>
      <vt:lpstr>PowerPoint Presentation</vt:lpstr>
      <vt:lpstr>PowerPoint Presentation</vt:lpstr>
      <vt:lpstr>PowerPoint Presentation</vt:lpstr>
      <vt:lpstr>PowerPoint Presentation</vt:lpstr>
      <vt:lpstr>PowerPoint Presentation</vt:lpstr>
      <vt:lpstr>CSM (Climate Social Model)</vt:lpstr>
      <vt:lpstr>PowerPoint Presentation</vt:lpstr>
      <vt:lpstr>Conclusions from the CSM integration</vt:lpstr>
      <vt:lpstr>Conclusions from the CSM Integration</vt:lpstr>
      <vt:lpstr>PowerPoint Presentation</vt:lpstr>
      <vt:lpstr>PowerPoint Presentation</vt:lpstr>
      <vt:lpstr>Global temperature conclusions</vt:lpstr>
      <vt:lpstr>In Sum There is some rational basis for hope</vt:lpstr>
      <vt:lpstr>Lessons from Math Biology </vt:lpstr>
      <vt:lpstr>PowerPoint Presentation</vt:lpstr>
      <vt:lpstr>PowerPoint Presentation</vt:lpstr>
    </vt:vector>
  </TitlesOfParts>
  <Company>TIEM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Spatial Control and Individual-Based Modeling: Bears and Hunting in the Southern Appalachians</dc:title>
  <dc:creator>Scott M. Duke-Sylvester</dc:creator>
  <cp:lastModifiedBy>Gross, Louis J</cp:lastModifiedBy>
  <cp:revision>553</cp:revision>
  <cp:lastPrinted>2001-07-31T20:27:52Z</cp:lastPrinted>
  <dcterms:created xsi:type="dcterms:W3CDTF">2001-07-27T14:29:20Z</dcterms:created>
  <dcterms:modified xsi:type="dcterms:W3CDTF">2022-06-21T19:51:17Z</dcterms:modified>
</cp:coreProperties>
</file>