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handoutMasterIdLst>
    <p:handoutMasterId r:id="rId14"/>
  </p:handoutMasterIdLst>
  <p:sldIdLst>
    <p:sldId id="474" r:id="rId2"/>
    <p:sldId id="946" r:id="rId3"/>
    <p:sldId id="962" r:id="rId4"/>
    <p:sldId id="990" r:id="rId5"/>
    <p:sldId id="991" r:id="rId6"/>
    <p:sldId id="992" r:id="rId7"/>
    <p:sldId id="993" r:id="rId8"/>
    <p:sldId id="995" r:id="rId9"/>
    <p:sldId id="984" r:id="rId10"/>
    <p:sldId id="986" r:id="rId11"/>
    <p:sldId id="989" r:id="rId12"/>
  </p:sldIdLst>
  <p:sldSz cx="9445625" cy="7562850"/>
  <p:notesSz cx="7102475" cy="8991600"/>
  <p:defaultTextStyle>
    <a:defPPr>
      <a:defRPr lang="en-US"/>
    </a:defPPr>
    <a:lvl1pPr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1pPr>
    <a:lvl2pPr marL="4556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2pPr>
    <a:lvl3pPr marL="9128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3pPr>
    <a:lvl4pPr marL="13700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4pPr>
    <a:lvl5pPr marL="18272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5pPr>
    <a:lvl6pPr marL="2286000" algn="l" defTabSz="914400" rtl="0" eaLnBrk="1" latinLnBrk="0" hangingPunct="1">
      <a:defRPr sz="4000" b="1" kern="1200">
        <a:solidFill>
          <a:schemeClr val="tx1"/>
        </a:solidFill>
        <a:latin typeface="Times New Roman" charset="0"/>
        <a:ea typeface="ＭＳ Ｐゴシック" charset="-128"/>
        <a:cs typeface="+mn-cs"/>
      </a:defRPr>
    </a:lvl6pPr>
    <a:lvl7pPr marL="2743200" algn="l" defTabSz="914400" rtl="0" eaLnBrk="1" latinLnBrk="0" hangingPunct="1">
      <a:defRPr sz="4000" b="1" kern="1200">
        <a:solidFill>
          <a:schemeClr val="tx1"/>
        </a:solidFill>
        <a:latin typeface="Times New Roman" charset="0"/>
        <a:ea typeface="ＭＳ Ｐゴシック" charset="-128"/>
        <a:cs typeface="+mn-cs"/>
      </a:defRPr>
    </a:lvl7pPr>
    <a:lvl8pPr marL="3200400" algn="l" defTabSz="914400" rtl="0" eaLnBrk="1" latinLnBrk="0" hangingPunct="1">
      <a:defRPr sz="4000" b="1" kern="1200">
        <a:solidFill>
          <a:schemeClr val="tx1"/>
        </a:solidFill>
        <a:latin typeface="Times New Roman" charset="0"/>
        <a:ea typeface="ＭＳ Ｐゴシック" charset="-128"/>
        <a:cs typeface="+mn-cs"/>
      </a:defRPr>
    </a:lvl8pPr>
    <a:lvl9pPr marL="3657600" algn="l" defTabSz="914400" rtl="0" eaLnBrk="1" latinLnBrk="0" hangingPunct="1">
      <a:defRPr sz="4000" b="1"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400">
          <p15:clr>
            <a:srgbClr val="A4A3A4"/>
          </p15:clr>
        </p15:guide>
        <p15:guide id="2" pos="2975">
          <p15:clr>
            <a:srgbClr val="A4A3A4"/>
          </p15:clr>
        </p15:guide>
      </p15:sldGuideLst>
    </p:ext>
    <p:ext uri="{2D200454-40CA-4A62-9FC3-DE9A4176ACB9}">
      <p15:notesGuideLst xmlns:p15="http://schemas.microsoft.com/office/powerpoint/2012/main">
        <p15:guide id="1" orient="horz" pos="2832">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D8A300"/>
    <a:srgbClr val="FFFF66"/>
    <a:srgbClr val="CC3399"/>
    <a:srgbClr val="660033"/>
    <a:srgbClr val="FFCC00"/>
    <a:srgbClr val="FF66CC"/>
    <a:srgbClr val="33CC33"/>
    <a:srgbClr val="0000F3"/>
    <a:srgbClr val="0000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16"/>
    <p:restoredTop sz="94593"/>
  </p:normalViewPr>
  <p:slideViewPr>
    <p:cSldViewPr>
      <p:cViewPr varScale="1">
        <p:scale>
          <a:sx n="99" d="100"/>
          <a:sy n="99" d="100"/>
        </p:scale>
        <p:origin x="192" y="344"/>
      </p:cViewPr>
      <p:guideLst>
        <p:guide orient="horz" pos="2400"/>
        <p:guide pos="2975"/>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928" y="-104"/>
      </p:cViewPr>
      <p:guideLst>
        <p:guide orient="horz" pos="2832"/>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78163" cy="4492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47107" name="Rectangle 3"/>
          <p:cNvSpPr>
            <a:spLocks noGrp="1" noChangeArrowheads="1"/>
          </p:cNvSpPr>
          <p:nvPr>
            <p:ph type="dt" sz="quarter" idx="1"/>
          </p:nvPr>
        </p:nvSpPr>
        <p:spPr bwMode="auto">
          <a:xfrm>
            <a:off x="4024313" y="0"/>
            <a:ext cx="3078162" cy="4492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b="0">
                <a:ea typeface="ＭＳ Ｐゴシック" charset="0"/>
                <a:cs typeface="+mn-cs"/>
              </a:defRPr>
            </a:lvl1pPr>
          </a:lstStyle>
          <a:p>
            <a:pPr>
              <a:defRPr/>
            </a:pPr>
            <a:endParaRPr lang="en-US"/>
          </a:p>
        </p:txBody>
      </p:sp>
      <p:sp>
        <p:nvSpPr>
          <p:cNvPr id="47108" name="Rectangle 4"/>
          <p:cNvSpPr>
            <a:spLocks noGrp="1" noChangeArrowheads="1"/>
          </p:cNvSpPr>
          <p:nvPr>
            <p:ph type="ftr" sz="quarter" idx="2"/>
          </p:nvPr>
        </p:nvSpPr>
        <p:spPr bwMode="auto">
          <a:xfrm>
            <a:off x="0" y="8542338"/>
            <a:ext cx="3078163" cy="44926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47109" name="Rectangle 5"/>
          <p:cNvSpPr>
            <a:spLocks noGrp="1" noChangeArrowheads="1"/>
          </p:cNvSpPr>
          <p:nvPr>
            <p:ph type="sldNum" sz="quarter" idx="3"/>
          </p:nvPr>
        </p:nvSpPr>
        <p:spPr bwMode="auto">
          <a:xfrm>
            <a:off x="4024313" y="8542338"/>
            <a:ext cx="3078162" cy="44926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07465A01-502D-514C-BF27-1EDA220E8484}" type="slidenum">
              <a:rPr lang="en-US" altLang="en-US"/>
              <a:pPr/>
              <a:t>‹#›</a:t>
            </a:fld>
            <a:endParaRPr lang="en-US" altLang="en-US"/>
          </a:p>
        </p:txBody>
      </p:sp>
    </p:spTree>
    <p:extLst>
      <p:ext uri="{BB962C8B-B14F-4D97-AF65-F5344CB8AC3E}">
        <p14:creationId xmlns:p14="http://schemas.microsoft.com/office/powerpoint/2010/main" val="554567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492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28675" name="Rectangle 3"/>
          <p:cNvSpPr>
            <a:spLocks noGrp="1" noChangeArrowheads="1"/>
          </p:cNvSpPr>
          <p:nvPr>
            <p:ph type="dt" idx="1"/>
          </p:nvPr>
        </p:nvSpPr>
        <p:spPr bwMode="auto">
          <a:xfrm>
            <a:off x="4024313" y="0"/>
            <a:ext cx="3078162" cy="4492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b="0">
                <a:ea typeface="ＭＳ Ｐゴシック" charset="0"/>
                <a:cs typeface="+mn-c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446213" y="674688"/>
            <a:ext cx="4211637" cy="33718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8677" name="Rectangle 5"/>
          <p:cNvSpPr>
            <a:spLocks noGrp="1" noChangeArrowheads="1"/>
          </p:cNvSpPr>
          <p:nvPr>
            <p:ph type="body" sz="quarter" idx="3"/>
          </p:nvPr>
        </p:nvSpPr>
        <p:spPr bwMode="auto">
          <a:xfrm>
            <a:off x="947738" y="4270375"/>
            <a:ext cx="5207000" cy="404653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542338"/>
            <a:ext cx="3078163" cy="44926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28679" name="Rectangle 7"/>
          <p:cNvSpPr>
            <a:spLocks noGrp="1" noChangeArrowheads="1"/>
          </p:cNvSpPr>
          <p:nvPr>
            <p:ph type="sldNum" sz="quarter" idx="5"/>
          </p:nvPr>
        </p:nvSpPr>
        <p:spPr bwMode="auto">
          <a:xfrm>
            <a:off x="4024313" y="8542338"/>
            <a:ext cx="3078162" cy="44926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9A4660B6-3BD9-2E4A-85C9-8AF732A0F233}" type="slidenum">
              <a:rPr lang="en-US" altLang="en-US"/>
              <a:pPr/>
              <a:t>‹#›</a:t>
            </a:fld>
            <a:endParaRPr lang="en-US" altLang="en-US"/>
          </a:p>
        </p:txBody>
      </p:sp>
    </p:spTree>
    <p:extLst>
      <p:ext uri="{BB962C8B-B14F-4D97-AF65-F5344CB8AC3E}">
        <p14:creationId xmlns:p14="http://schemas.microsoft.com/office/powerpoint/2010/main" val="1250804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5731" algn="l" defTabSz="457146" rtl="0" eaLnBrk="1" latinLnBrk="0" hangingPunct="1">
      <a:defRPr sz="1200" kern="1200">
        <a:solidFill>
          <a:schemeClr val="tx1"/>
        </a:solidFill>
        <a:latin typeface="+mn-lt"/>
        <a:ea typeface="+mn-ea"/>
        <a:cs typeface="+mn-cs"/>
      </a:defRPr>
    </a:lvl6pPr>
    <a:lvl7pPr marL="2742877" algn="l" defTabSz="457146" rtl="0" eaLnBrk="1" latinLnBrk="0" hangingPunct="1">
      <a:defRPr sz="1200" kern="1200">
        <a:solidFill>
          <a:schemeClr val="tx1"/>
        </a:solidFill>
        <a:latin typeface="+mn-lt"/>
        <a:ea typeface="+mn-ea"/>
        <a:cs typeface="+mn-cs"/>
      </a:defRPr>
    </a:lvl7pPr>
    <a:lvl8pPr marL="3200023" algn="l" defTabSz="457146" rtl="0" eaLnBrk="1" latinLnBrk="0" hangingPunct="1">
      <a:defRPr sz="1200" kern="1200">
        <a:solidFill>
          <a:schemeClr val="tx1"/>
        </a:solidFill>
        <a:latin typeface="+mn-lt"/>
        <a:ea typeface="+mn-ea"/>
        <a:cs typeface="+mn-cs"/>
      </a:defRPr>
    </a:lvl8pPr>
    <a:lvl9pPr marL="3657169" algn="l" defTabSz="4571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DDCF54A4-6F78-3B44-927A-1BF878FA8F20}" type="slidenum">
              <a:rPr lang="en-US" altLang="en-US" sz="1200" b="0"/>
              <a:pPr/>
              <a:t>1</a:t>
            </a:fld>
            <a:endParaRPr lang="en-US" altLang="en-US" sz="1200" b="0"/>
          </a:p>
        </p:txBody>
      </p:sp>
      <p:sp>
        <p:nvSpPr>
          <p:cNvPr id="322562" name="Rectangle 2"/>
          <p:cNvSpPr>
            <a:spLocks noGrp="1" noRot="1" noChangeAspect="1" noChangeArrowheads="1" noTextEdit="1"/>
          </p:cNvSpPr>
          <p:nvPr>
            <p:ph type="sldImg"/>
          </p:nvPr>
        </p:nvSpPr>
        <p:spPr>
          <a:xfrm>
            <a:off x="1447800" y="674688"/>
            <a:ext cx="4210050" cy="3371850"/>
          </a:xfrm>
          <a:ln/>
          <a:extLst>
            <a:ext uri="{FAA26D3D-D897-4be2-8F04-BA451C77F1D7}">
              <ma14:placeholderFlag xmlns:ma14="http://schemas.microsoft.com/office/mac/drawingml/2011/main" xmlns="" val="1"/>
            </a:ext>
          </a:extLst>
        </p:spPr>
      </p:sp>
      <p:sp>
        <p:nvSpPr>
          <p:cNvPr id="322563" name="Rectangle 3"/>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534120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10</a:t>
            </a:fld>
            <a:endParaRPr lang="en-US" altLang="en-US" sz="1200" b="0"/>
          </a:p>
        </p:txBody>
      </p:sp>
    </p:spTree>
    <p:extLst>
      <p:ext uri="{BB962C8B-B14F-4D97-AF65-F5344CB8AC3E}">
        <p14:creationId xmlns:p14="http://schemas.microsoft.com/office/powerpoint/2010/main" val="2392766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11</a:t>
            </a:fld>
            <a:endParaRPr lang="en-US" altLang="en-US" sz="1200" b="0"/>
          </a:p>
        </p:txBody>
      </p:sp>
    </p:spTree>
    <p:extLst>
      <p:ext uri="{BB962C8B-B14F-4D97-AF65-F5344CB8AC3E}">
        <p14:creationId xmlns:p14="http://schemas.microsoft.com/office/powerpoint/2010/main" val="1018121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2</a:t>
            </a:fld>
            <a:endParaRPr lang="en-US" altLang="en-US" sz="1200" b="0"/>
          </a:p>
        </p:txBody>
      </p:sp>
    </p:spTree>
    <p:extLst>
      <p:ext uri="{BB962C8B-B14F-4D97-AF65-F5344CB8AC3E}">
        <p14:creationId xmlns:p14="http://schemas.microsoft.com/office/powerpoint/2010/main" val="957695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3</a:t>
            </a:fld>
            <a:endParaRPr lang="en-US" altLang="en-US" sz="1200" b="0"/>
          </a:p>
        </p:txBody>
      </p:sp>
    </p:spTree>
    <p:extLst>
      <p:ext uri="{BB962C8B-B14F-4D97-AF65-F5344CB8AC3E}">
        <p14:creationId xmlns:p14="http://schemas.microsoft.com/office/powerpoint/2010/main" val="60450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4</a:t>
            </a:fld>
            <a:endParaRPr lang="en-US" altLang="en-US" sz="1200" b="0"/>
          </a:p>
        </p:txBody>
      </p:sp>
    </p:spTree>
    <p:extLst>
      <p:ext uri="{BB962C8B-B14F-4D97-AF65-F5344CB8AC3E}">
        <p14:creationId xmlns:p14="http://schemas.microsoft.com/office/powerpoint/2010/main" val="1783133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5</a:t>
            </a:fld>
            <a:endParaRPr lang="en-US" altLang="en-US" sz="1200" b="0"/>
          </a:p>
        </p:txBody>
      </p:sp>
    </p:spTree>
    <p:extLst>
      <p:ext uri="{BB962C8B-B14F-4D97-AF65-F5344CB8AC3E}">
        <p14:creationId xmlns:p14="http://schemas.microsoft.com/office/powerpoint/2010/main" val="1761781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6</a:t>
            </a:fld>
            <a:endParaRPr lang="en-US" altLang="en-US" sz="1200" b="0"/>
          </a:p>
        </p:txBody>
      </p:sp>
    </p:spTree>
    <p:extLst>
      <p:ext uri="{BB962C8B-B14F-4D97-AF65-F5344CB8AC3E}">
        <p14:creationId xmlns:p14="http://schemas.microsoft.com/office/powerpoint/2010/main" val="38932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7</a:t>
            </a:fld>
            <a:endParaRPr lang="en-US" altLang="en-US" sz="1200" b="0"/>
          </a:p>
        </p:txBody>
      </p:sp>
    </p:spTree>
    <p:extLst>
      <p:ext uri="{BB962C8B-B14F-4D97-AF65-F5344CB8AC3E}">
        <p14:creationId xmlns:p14="http://schemas.microsoft.com/office/powerpoint/2010/main" val="106611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8</a:t>
            </a:fld>
            <a:endParaRPr lang="en-US" altLang="en-US" sz="1200" b="0"/>
          </a:p>
        </p:txBody>
      </p:sp>
    </p:spTree>
    <p:extLst>
      <p:ext uri="{BB962C8B-B14F-4D97-AF65-F5344CB8AC3E}">
        <p14:creationId xmlns:p14="http://schemas.microsoft.com/office/powerpoint/2010/main" val="281581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9</a:t>
            </a:fld>
            <a:endParaRPr lang="en-US" altLang="en-US" sz="1200" b="0"/>
          </a:p>
        </p:txBody>
      </p:sp>
    </p:spTree>
    <p:extLst>
      <p:ext uri="{BB962C8B-B14F-4D97-AF65-F5344CB8AC3E}">
        <p14:creationId xmlns:p14="http://schemas.microsoft.com/office/powerpoint/2010/main" val="143018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8025" y="2349500"/>
            <a:ext cx="8029575" cy="1620839"/>
          </a:xfrm>
        </p:spPr>
        <p:txBody>
          <a:bodyPr/>
          <a:lstStyle/>
          <a:p>
            <a:r>
              <a:rPr lang="en-US"/>
              <a:t>Click to edit Master title style</a:t>
            </a:r>
          </a:p>
        </p:txBody>
      </p:sp>
      <p:sp>
        <p:nvSpPr>
          <p:cNvPr id="3" name="Subtitle 2"/>
          <p:cNvSpPr>
            <a:spLocks noGrp="1"/>
          </p:cNvSpPr>
          <p:nvPr>
            <p:ph type="subTitle" idx="1"/>
          </p:nvPr>
        </p:nvSpPr>
        <p:spPr>
          <a:xfrm>
            <a:off x="1417638" y="4286251"/>
            <a:ext cx="6611938" cy="1931988"/>
          </a:xfrm>
        </p:spPr>
        <p:txBody>
          <a:bodyPr/>
          <a:lstStyle>
            <a:lvl1pPr marL="0" indent="0" algn="ctr">
              <a:buNone/>
              <a:defRPr/>
            </a:lvl1pPr>
            <a:lvl2pPr marL="457146" indent="0" algn="ctr">
              <a:buNone/>
              <a:defRPr/>
            </a:lvl2pPr>
            <a:lvl3pPr marL="914293" indent="0" algn="ctr">
              <a:buNone/>
              <a:defRPr/>
            </a:lvl3pPr>
            <a:lvl4pPr marL="1371438" indent="0" algn="ctr">
              <a:buNone/>
              <a:defRPr/>
            </a:lvl4pPr>
            <a:lvl5pPr marL="1828585" indent="0" algn="ctr">
              <a:buNone/>
              <a:defRPr/>
            </a:lvl5pPr>
            <a:lvl6pPr marL="2285731" indent="0" algn="ctr">
              <a:buNone/>
              <a:defRPr/>
            </a:lvl6pPr>
            <a:lvl7pPr marL="2742877" indent="0" algn="ctr">
              <a:buNone/>
              <a:defRPr/>
            </a:lvl7pPr>
            <a:lvl8pPr marL="3200023" indent="0" algn="ctr">
              <a:buNone/>
              <a:defRPr/>
            </a:lvl8pPr>
            <a:lvl9pPr marL="365716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C9A8294-D97C-9245-97E4-D763DDC8372A}" type="slidenum">
              <a:rPr lang="en-US" altLang="en-US"/>
              <a:pPr/>
              <a:t>‹#›</a:t>
            </a:fld>
            <a:endParaRPr lang="en-US" altLang="en-US"/>
          </a:p>
        </p:txBody>
      </p:sp>
    </p:spTree>
    <p:extLst>
      <p:ext uri="{BB962C8B-B14F-4D97-AF65-F5344CB8AC3E}">
        <p14:creationId xmlns:p14="http://schemas.microsoft.com/office/powerpoint/2010/main" val="699175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402738-15D1-594A-87E1-24D35971EF0E}" type="slidenum">
              <a:rPr lang="en-US" altLang="en-US"/>
              <a:pPr/>
              <a:t>‹#›</a:t>
            </a:fld>
            <a:endParaRPr lang="en-US" altLang="en-US"/>
          </a:p>
        </p:txBody>
      </p:sp>
    </p:spTree>
    <p:extLst>
      <p:ext uri="{BB962C8B-B14F-4D97-AF65-F5344CB8AC3E}">
        <p14:creationId xmlns:p14="http://schemas.microsoft.com/office/powerpoint/2010/main" val="95040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671512"/>
            <a:ext cx="2006600"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026" y="671512"/>
            <a:ext cx="5870575"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582DC38-2ABE-5E45-90C4-470C79C267F8}" type="slidenum">
              <a:rPr lang="en-US" altLang="en-US"/>
              <a:pPr/>
              <a:t>‹#›</a:t>
            </a:fld>
            <a:endParaRPr lang="en-US" altLang="en-US"/>
          </a:p>
        </p:txBody>
      </p:sp>
    </p:spTree>
    <p:extLst>
      <p:ext uri="{BB962C8B-B14F-4D97-AF65-F5344CB8AC3E}">
        <p14:creationId xmlns:p14="http://schemas.microsoft.com/office/powerpoint/2010/main" val="39650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06A39A7-F5BE-7347-9556-C6A169B8778D}" type="slidenum">
              <a:rPr lang="en-US" altLang="en-US"/>
              <a:pPr/>
              <a:t>‹#›</a:t>
            </a:fld>
            <a:endParaRPr lang="en-US" altLang="en-US"/>
          </a:p>
        </p:txBody>
      </p:sp>
    </p:spTree>
    <p:extLst>
      <p:ext uri="{BB962C8B-B14F-4D97-AF65-F5344CB8AC3E}">
        <p14:creationId xmlns:p14="http://schemas.microsoft.com/office/powerpoint/2010/main" val="5338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6126" y="4859339"/>
            <a:ext cx="8029575"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46126" y="3205163"/>
            <a:ext cx="8029575" cy="1654175"/>
          </a:xfrm>
        </p:spPr>
        <p:txBody>
          <a:bodyPr anchor="b"/>
          <a:lstStyle>
            <a:lvl1pPr marL="0" indent="0">
              <a:buNone/>
              <a:defRPr sz="2000"/>
            </a:lvl1pPr>
            <a:lvl2pPr marL="457146" indent="0">
              <a:buNone/>
              <a:defRPr sz="1800"/>
            </a:lvl2pPr>
            <a:lvl3pPr marL="914293" indent="0">
              <a:buNone/>
              <a:defRPr sz="1600"/>
            </a:lvl3pPr>
            <a:lvl4pPr marL="1371438" indent="0">
              <a:buNone/>
              <a:defRPr sz="1400"/>
            </a:lvl4pPr>
            <a:lvl5pPr marL="1828585" indent="0">
              <a:buNone/>
              <a:defRPr sz="1400"/>
            </a:lvl5pPr>
            <a:lvl6pPr marL="2285731" indent="0">
              <a:buNone/>
              <a:defRPr sz="1400"/>
            </a:lvl6pPr>
            <a:lvl7pPr marL="2742877" indent="0">
              <a:buNone/>
              <a:defRPr sz="1400"/>
            </a:lvl7pPr>
            <a:lvl8pPr marL="3200023" indent="0">
              <a:buNone/>
              <a:defRPr sz="1400"/>
            </a:lvl8pPr>
            <a:lvl9pPr marL="365716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3D27179-947D-914A-AB6C-652548A5645E}" type="slidenum">
              <a:rPr lang="en-US" altLang="en-US"/>
              <a:pPr/>
              <a:t>‹#›</a:t>
            </a:fld>
            <a:endParaRPr lang="en-US" altLang="en-US"/>
          </a:p>
        </p:txBody>
      </p:sp>
    </p:spTree>
    <p:extLst>
      <p:ext uri="{BB962C8B-B14F-4D97-AF65-F5344CB8AC3E}">
        <p14:creationId xmlns:p14="http://schemas.microsoft.com/office/powerpoint/2010/main" val="168397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025" y="2184401"/>
            <a:ext cx="3938588"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99014" y="2184401"/>
            <a:ext cx="3938587"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CFFFB4A-05F2-5D4A-8061-21B6F0BBC43D}" type="slidenum">
              <a:rPr lang="en-US" altLang="en-US"/>
              <a:pPr/>
              <a:t>‹#›</a:t>
            </a:fld>
            <a:endParaRPr lang="en-US" altLang="en-US"/>
          </a:p>
        </p:txBody>
      </p:sp>
    </p:spTree>
    <p:extLst>
      <p:ext uri="{BB962C8B-B14F-4D97-AF65-F5344CB8AC3E}">
        <p14:creationId xmlns:p14="http://schemas.microsoft.com/office/powerpoint/2010/main" val="94366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303213"/>
            <a:ext cx="8501063"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3075" y="1692276"/>
            <a:ext cx="4171950" cy="706438"/>
          </a:xfrm>
        </p:spPr>
        <p:txBody>
          <a:bodyPr anchor="b"/>
          <a:lstStyle>
            <a:lvl1pPr marL="0" indent="0">
              <a:buNone/>
              <a:defRPr sz="2400" b="1"/>
            </a:lvl1pPr>
            <a:lvl2pPr marL="457146" indent="0">
              <a:buNone/>
              <a:defRPr sz="2000" b="1"/>
            </a:lvl2pPr>
            <a:lvl3pPr marL="914293" indent="0">
              <a:buNone/>
              <a:defRPr sz="1800" b="1"/>
            </a:lvl3pPr>
            <a:lvl4pPr marL="1371438" indent="0">
              <a:buNone/>
              <a:defRPr sz="1600" b="1"/>
            </a:lvl4pPr>
            <a:lvl5pPr marL="1828585" indent="0">
              <a:buNone/>
              <a:defRPr sz="1600" b="1"/>
            </a:lvl5pPr>
            <a:lvl6pPr marL="2285731" indent="0">
              <a:buNone/>
              <a:defRPr sz="1600" b="1"/>
            </a:lvl6pPr>
            <a:lvl7pPr marL="2742877" indent="0">
              <a:buNone/>
              <a:defRPr sz="1600" b="1"/>
            </a:lvl7pPr>
            <a:lvl8pPr marL="3200023" indent="0">
              <a:buNone/>
              <a:defRPr sz="1600" b="1"/>
            </a:lvl8pPr>
            <a:lvl9pPr marL="3657169" indent="0">
              <a:buNone/>
              <a:defRPr sz="1600" b="1"/>
            </a:lvl9pPr>
          </a:lstStyle>
          <a:p>
            <a:pPr lvl="0"/>
            <a:r>
              <a:rPr lang="en-US"/>
              <a:t>Click to edit Master text styles</a:t>
            </a:r>
          </a:p>
        </p:txBody>
      </p:sp>
      <p:sp>
        <p:nvSpPr>
          <p:cNvPr id="4" name="Content Placeholder 3"/>
          <p:cNvSpPr>
            <a:spLocks noGrp="1"/>
          </p:cNvSpPr>
          <p:nvPr>
            <p:ph sz="half" idx="2"/>
          </p:nvPr>
        </p:nvSpPr>
        <p:spPr>
          <a:xfrm>
            <a:off x="473075" y="2398714"/>
            <a:ext cx="417195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99014" y="1692276"/>
            <a:ext cx="4175125" cy="706438"/>
          </a:xfrm>
        </p:spPr>
        <p:txBody>
          <a:bodyPr anchor="b"/>
          <a:lstStyle>
            <a:lvl1pPr marL="0" indent="0">
              <a:buNone/>
              <a:defRPr sz="2400" b="1"/>
            </a:lvl1pPr>
            <a:lvl2pPr marL="457146" indent="0">
              <a:buNone/>
              <a:defRPr sz="2000" b="1"/>
            </a:lvl2pPr>
            <a:lvl3pPr marL="914293" indent="0">
              <a:buNone/>
              <a:defRPr sz="1800" b="1"/>
            </a:lvl3pPr>
            <a:lvl4pPr marL="1371438" indent="0">
              <a:buNone/>
              <a:defRPr sz="1600" b="1"/>
            </a:lvl4pPr>
            <a:lvl5pPr marL="1828585" indent="0">
              <a:buNone/>
              <a:defRPr sz="1600" b="1"/>
            </a:lvl5pPr>
            <a:lvl6pPr marL="2285731" indent="0">
              <a:buNone/>
              <a:defRPr sz="1600" b="1"/>
            </a:lvl6pPr>
            <a:lvl7pPr marL="2742877" indent="0">
              <a:buNone/>
              <a:defRPr sz="1600" b="1"/>
            </a:lvl7pPr>
            <a:lvl8pPr marL="3200023" indent="0">
              <a:buNone/>
              <a:defRPr sz="1600" b="1"/>
            </a:lvl8pPr>
            <a:lvl9pPr marL="36571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9014" y="2398714"/>
            <a:ext cx="4175125"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79C79F0-6686-1C4A-B99C-1207C57EB1F8}" type="slidenum">
              <a:rPr lang="en-US" altLang="en-US"/>
              <a:pPr/>
              <a:t>‹#›</a:t>
            </a:fld>
            <a:endParaRPr lang="en-US" altLang="en-US"/>
          </a:p>
        </p:txBody>
      </p:sp>
    </p:spTree>
    <p:extLst>
      <p:ext uri="{BB962C8B-B14F-4D97-AF65-F5344CB8AC3E}">
        <p14:creationId xmlns:p14="http://schemas.microsoft.com/office/powerpoint/2010/main" val="102357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2DDF6A2-A560-1D45-B334-CCC2CC7D905A}" type="slidenum">
              <a:rPr lang="en-US" altLang="en-US"/>
              <a:pPr/>
              <a:t>‹#›</a:t>
            </a:fld>
            <a:endParaRPr lang="en-US" altLang="en-US"/>
          </a:p>
        </p:txBody>
      </p:sp>
    </p:spTree>
    <p:extLst>
      <p:ext uri="{BB962C8B-B14F-4D97-AF65-F5344CB8AC3E}">
        <p14:creationId xmlns:p14="http://schemas.microsoft.com/office/powerpoint/2010/main" val="192430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460A7A0-4AE9-1C48-AB80-793E5B5AEC08}" type="slidenum">
              <a:rPr lang="en-US" altLang="en-US"/>
              <a:pPr/>
              <a:t>‹#›</a:t>
            </a:fld>
            <a:endParaRPr lang="en-US" altLang="en-US"/>
          </a:p>
        </p:txBody>
      </p:sp>
    </p:spTree>
    <p:extLst>
      <p:ext uri="{BB962C8B-B14F-4D97-AF65-F5344CB8AC3E}">
        <p14:creationId xmlns:p14="http://schemas.microsoft.com/office/powerpoint/2010/main" val="730109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6" y="301626"/>
            <a:ext cx="3106738" cy="12811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692525" y="301627"/>
            <a:ext cx="5281613" cy="64547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3076" y="1582738"/>
            <a:ext cx="3106738" cy="5173662"/>
          </a:xfrm>
        </p:spPr>
        <p:txBody>
          <a:bodyPr/>
          <a:lstStyle>
            <a:lvl1pPr marL="0" indent="0">
              <a:buNone/>
              <a:defRPr sz="1400"/>
            </a:lvl1pPr>
            <a:lvl2pPr marL="457146" indent="0">
              <a:buNone/>
              <a:defRPr sz="1200"/>
            </a:lvl2pPr>
            <a:lvl3pPr marL="914293" indent="0">
              <a:buNone/>
              <a:defRPr sz="1000"/>
            </a:lvl3pPr>
            <a:lvl4pPr marL="1371438" indent="0">
              <a:buNone/>
              <a:defRPr sz="900"/>
            </a:lvl4pPr>
            <a:lvl5pPr marL="1828585" indent="0">
              <a:buNone/>
              <a:defRPr sz="900"/>
            </a:lvl5pPr>
            <a:lvl6pPr marL="2285731" indent="0">
              <a:buNone/>
              <a:defRPr sz="900"/>
            </a:lvl6pPr>
            <a:lvl7pPr marL="2742877" indent="0">
              <a:buNone/>
              <a:defRPr sz="900"/>
            </a:lvl7pPr>
            <a:lvl8pPr marL="3200023" indent="0">
              <a:buNone/>
              <a:defRPr sz="900"/>
            </a:lvl8pPr>
            <a:lvl9pPr marL="365716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D0E9F0-E158-E048-BB87-602AA5A67E89}" type="slidenum">
              <a:rPr lang="en-US" altLang="en-US"/>
              <a:pPr/>
              <a:t>‹#›</a:t>
            </a:fld>
            <a:endParaRPr lang="en-US" altLang="en-US"/>
          </a:p>
        </p:txBody>
      </p:sp>
    </p:spTree>
    <p:extLst>
      <p:ext uri="{BB962C8B-B14F-4D97-AF65-F5344CB8AC3E}">
        <p14:creationId xmlns:p14="http://schemas.microsoft.com/office/powerpoint/2010/main" val="22568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025" y="5294314"/>
            <a:ext cx="5667375" cy="62388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51025" y="676275"/>
            <a:ext cx="5667375" cy="4537075"/>
          </a:xfrm>
        </p:spPr>
        <p:txBody>
          <a:bodyPr/>
          <a:lstStyle>
            <a:lvl1pPr marL="0" indent="0">
              <a:buNone/>
              <a:defRPr sz="3200"/>
            </a:lvl1pPr>
            <a:lvl2pPr marL="457146" indent="0">
              <a:buNone/>
              <a:defRPr sz="2800"/>
            </a:lvl2pPr>
            <a:lvl3pPr marL="914293" indent="0">
              <a:buNone/>
              <a:defRPr sz="2400"/>
            </a:lvl3pPr>
            <a:lvl4pPr marL="1371438" indent="0">
              <a:buNone/>
              <a:defRPr sz="2000"/>
            </a:lvl4pPr>
            <a:lvl5pPr marL="1828585" indent="0">
              <a:buNone/>
              <a:defRPr sz="2000"/>
            </a:lvl5pPr>
            <a:lvl6pPr marL="2285731" indent="0">
              <a:buNone/>
              <a:defRPr sz="2000"/>
            </a:lvl6pPr>
            <a:lvl7pPr marL="2742877" indent="0">
              <a:buNone/>
              <a:defRPr sz="2000"/>
            </a:lvl7pPr>
            <a:lvl8pPr marL="3200023" indent="0">
              <a:buNone/>
              <a:defRPr sz="2000"/>
            </a:lvl8pPr>
            <a:lvl9pPr marL="3657169" indent="0">
              <a:buNone/>
              <a:defRPr sz="2000"/>
            </a:lvl9pPr>
          </a:lstStyle>
          <a:p>
            <a:pPr lvl="0"/>
            <a:endParaRPr lang="en-US" noProof="0"/>
          </a:p>
        </p:txBody>
      </p:sp>
      <p:sp>
        <p:nvSpPr>
          <p:cNvPr id="4" name="Text Placeholder 3"/>
          <p:cNvSpPr>
            <a:spLocks noGrp="1"/>
          </p:cNvSpPr>
          <p:nvPr>
            <p:ph type="body" sz="half" idx="2"/>
          </p:nvPr>
        </p:nvSpPr>
        <p:spPr>
          <a:xfrm>
            <a:off x="1851025" y="5918200"/>
            <a:ext cx="5667375" cy="889000"/>
          </a:xfrm>
        </p:spPr>
        <p:txBody>
          <a:bodyPr/>
          <a:lstStyle>
            <a:lvl1pPr marL="0" indent="0">
              <a:buNone/>
              <a:defRPr sz="1400"/>
            </a:lvl1pPr>
            <a:lvl2pPr marL="457146" indent="0">
              <a:buNone/>
              <a:defRPr sz="1200"/>
            </a:lvl2pPr>
            <a:lvl3pPr marL="914293" indent="0">
              <a:buNone/>
              <a:defRPr sz="1000"/>
            </a:lvl3pPr>
            <a:lvl4pPr marL="1371438" indent="0">
              <a:buNone/>
              <a:defRPr sz="900"/>
            </a:lvl4pPr>
            <a:lvl5pPr marL="1828585" indent="0">
              <a:buNone/>
              <a:defRPr sz="900"/>
            </a:lvl5pPr>
            <a:lvl6pPr marL="2285731" indent="0">
              <a:buNone/>
              <a:defRPr sz="900"/>
            </a:lvl6pPr>
            <a:lvl7pPr marL="2742877" indent="0">
              <a:buNone/>
              <a:defRPr sz="900"/>
            </a:lvl7pPr>
            <a:lvl8pPr marL="3200023" indent="0">
              <a:buNone/>
              <a:defRPr sz="900"/>
            </a:lvl8pPr>
            <a:lvl9pPr marL="365716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02A880-C453-B243-B046-C4C2FDD435F1}" type="slidenum">
              <a:rPr lang="en-US" altLang="en-US"/>
              <a:pPr/>
              <a:t>‹#›</a:t>
            </a:fld>
            <a:endParaRPr lang="en-US" altLang="en-US"/>
          </a:p>
        </p:txBody>
      </p:sp>
    </p:spTree>
    <p:extLst>
      <p:ext uri="{BB962C8B-B14F-4D97-AF65-F5344CB8AC3E}">
        <p14:creationId xmlns:p14="http://schemas.microsoft.com/office/powerpoint/2010/main" val="57184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8025" y="671513"/>
            <a:ext cx="8029575" cy="126047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08025" y="2184400"/>
            <a:ext cx="8029575" cy="45386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08025" y="6891338"/>
            <a:ext cx="1968500" cy="50323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defTabSz="971435">
              <a:defRPr sz="1500" b="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227388" y="6891338"/>
            <a:ext cx="2990850" cy="50323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algn="ctr" defTabSz="971435">
              <a:defRPr sz="1500" b="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769100" y="6891338"/>
            <a:ext cx="1968500" cy="50323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algn="r" defTabSz="969963">
              <a:defRPr sz="1500" b="0"/>
            </a:lvl1pPr>
          </a:lstStyle>
          <a:p>
            <a:fld id="{E7C3E58E-4048-EA4D-BB28-ADDE5A01428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69963" rtl="0" eaLnBrk="0" fontAlgn="base" hangingPunct="0">
        <a:spcBef>
          <a:spcPct val="0"/>
        </a:spcBef>
        <a:spcAft>
          <a:spcPct val="0"/>
        </a:spcAft>
        <a:defRPr sz="4700">
          <a:solidFill>
            <a:schemeClr val="tx2"/>
          </a:solidFill>
          <a:latin typeface="+mj-lt"/>
          <a:ea typeface="+mj-ea"/>
          <a:cs typeface="ＭＳ Ｐゴシック" charset="0"/>
        </a:defRPr>
      </a:lvl1pPr>
      <a:lvl2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2pPr>
      <a:lvl3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3pPr>
      <a:lvl4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4pPr>
      <a:lvl5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5pPr>
      <a:lvl6pPr marL="457146" algn="ctr" defTabSz="971435" rtl="0" eaLnBrk="0" fontAlgn="base" hangingPunct="0">
        <a:spcBef>
          <a:spcPct val="0"/>
        </a:spcBef>
        <a:spcAft>
          <a:spcPct val="0"/>
        </a:spcAft>
        <a:defRPr sz="4700">
          <a:solidFill>
            <a:schemeClr val="tx2"/>
          </a:solidFill>
          <a:latin typeface="Times New Roman" charset="0"/>
          <a:ea typeface="ＭＳ Ｐゴシック" charset="0"/>
        </a:defRPr>
      </a:lvl6pPr>
      <a:lvl7pPr marL="914293" algn="ctr" defTabSz="971435" rtl="0" eaLnBrk="0" fontAlgn="base" hangingPunct="0">
        <a:spcBef>
          <a:spcPct val="0"/>
        </a:spcBef>
        <a:spcAft>
          <a:spcPct val="0"/>
        </a:spcAft>
        <a:defRPr sz="4700">
          <a:solidFill>
            <a:schemeClr val="tx2"/>
          </a:solidFill>
          <a:latin typeface="Times New Roman" charset="0"/>
          <a:ea typeface="ＭＳ Ｐゴシック" charset="0"/>
        </a:defRPr>
      </a:lvl7pPr>
      <a:lvl8pPr marL="1371438" algn="ctr" defTabSz="971435" rtl="0" eaLnBrk="0" fontAlgn="base" hangingPunct="0">
        <a:spcBef>
          <a:spcPct val="0"/>
        </a:spcBef>
        <a:spcAft>
          <a:spcPct val="0"/>
        </a:spcAft>
        <a:defRPr sz="4700">
          <a:solidFill>
            <a:schemeClr val="tx2"/>
          </a:solidFill>
          <a:latin typeface="Times New Roman" charset="0"/>
          <a:ea typeface="ＭＳ Ｐゴシック" charset="0"/>
        </a:defRPr>
      </a:lvl8pPr>
      <a:lvl9pPr marL="1828585" algn="ctr" defTabSz="971435" rtl="0" eaLnBrk="0" fontAlgn="base" hangingPunct="0">
        <a:spcBef>
          <a:spcPct val="0"/>
        </a:spcBef>
        <a:spcAft>
          <a:spcPct val="0"/>
        </a:spcAft>
        <a:defRPr sz="4700">
          <a:solidFill>
            <a:schemeClr val="tx2"/>
          </a:solidFill>
          <a:latin typeface="Times New Roman" charset="0"/>
          <a:ea typeface="ＭＳ Ｐゴシック" charset="0"/>
        </a:defRPr>
      </a:lvl9pPr>
    </p:titleStyle>
    <p:bodyStyle>
      <a:lvl1pPr marL="363538" indent="-363538" algn="l" defTabSz="969963" rtl="0" eaLnBrk="0" fontAlgn="base" hangingPunct="0">
        <a:spcBef>
          <a:spcPct val="20000"/>
        </a:spcBef>
        <a:spcAft>
          <a:spcPct val="0"/>
        </a:spcAft>
        <a:buChar char="•"/>
        <a:defRPr sz="3400">
          <a:solidFill>
            <a:schemeClr val="tx1"/>
          </a:solidFill>
          <a:latin typeface="+mn-lt"/>
          <a:ea typeface="+mn-ea"/>
          <a:cs typeface="ＭＳ Ｐゴシック" charset="0"/>
        </a:defRPr>
      </a:lvl1pPr>
      <a:lvl2pPr marL="787400" indent="-301625" algn="l" defTabSz="969963" rtl="0" eaLnBrk="0" fontAlgn="base" hangingPunct="0">
        <a:spcBef>
          <a:spcPct val="20000"/>
        </a:spcBef>
        <a:spcAft>
          <a:spcPct val="0"/>
        </a:spcAft>
        <a:buChar char="–"/>
        <a:defRPr sz="3000">
          <a:solidFill>
            <a:schemeClr val="tx1"/>
          </a:solidFill>
          <a:latin typeface="+mn-lt"/>
          <a:ea typeface="+mn-ea"/>
        </a:defRPr>
      </a:lvl2pPr>
      <a:lvl3pPr marL="1212850" indent="-241300" algn="l" defTabSz="969963" rtl="0" eaLnBrk="0" fontAlgn="base" hangingPunct="0">
        <a:spcBef>
          <a:spcPct val="20000"/>
        </a:spcBef>
        <a:spcAft>
          <a:spcPct val="0"/>
        </a:spcAft>
        <a:buChar char="•"/>
        <a:defRPr sz="2600">
          <a:solidFill>
            <a:schemeClr val="tx1"/>
          </a:solidFill>
          <a:latin typeface="+mn-lt"/>
          <a:ea typeface="+mn-ea"/>
        </a:defRPr>
      </a:lvl3pPr>
      <a:lvl4pPr marL="1698625" indent="-241300" algn="l" defTabSz="969963" rtl="0" eaLnBrk="0" fontAlgn="base" hangingPunct="0">
        <a:spcBef>
          <a:spcPct val="20000"/>
        </a:spcBef>
        <a:spcAft>
          <a:spcPct val="0"/>
        </a:spcAft>
        <a:buChar char="–"/>
        <a:defRPr sz="2100">
          <a:solidFill>
            <a:schemeClr val="tx1"/>
          </a:solidFill>
          <a:latin typeface="+mn-lt"/>
          <a:ea typeface="+mn-ea"/>
        </a:defRPr>
      </a:lvl4pPr>
      <a:lvl5pPr marL="2184400" indent="-241300" algn="l" defTabSz="969963" rtl="0" eaLnBrk="0" fontAlgn="base" hangingPunct="0">
        <a:spcBef>
          <a:spcPct val="20000"/>
        </a:spcBef>
        <a:spcAft>
          <a:spcPct val="0"/>
        </a:spcAft>
        <a:buChar char="»"/>
        <a:defRPr sz="2100">
          <a:solidFill>
            <a:schemeClr val="tx1"/>
          </a:solidFill>
          <a:latin typeface="+mn-lt"/>
          <a:ea typeface="+mn-ea"/>
        </a:defRPr>
      </a:lvl5pPr>
      <a:lvl6pPr marL="2642876" indent="-242859" algn="l" defTabSz="971435" rtl="0" eaLnBrk="0" fontAlgn="base" hangingPunct="0">
        <a:spcBef>
          <a:spcPct val="20000"/>
        </a:spcBef>
        <a:spcAft>
          <a:spcPct val="0"/>
        </a:spcAft>
        <a:buChar char="»"/>
        <a:defRPr sz="2100">
          <a:solidFill>
            <a:schemeClr val="tx1"/>
          </a:solidFill>
          <a:latin typeface="+mn-lt"/>
          <a:ea typeface="+mn-ea"/>
        </a:defRPr>
      </a:lvl6pPr>
      <a:lvl7pPr marL="3100023" indent="-242859" algn="l" defTabSz="971435" rtl="0" eaLnBrk="0" fontAlgn="base" hangingPunct="0">
        <a:spcBef>
          <a:spcPct val="20000"/>
        </a:spcBef>
        <a:spcAft>
          <a:spcPct val="0"/>
        </a:spcAft>
        <a:buChar char="»"/>
        <a:defRPr sz="2100">
          <a:solidFill>
            <a:schemeClr val="tx1"/>
          </a:solidFill>
          <a:latin typeface="+mn-lt"/>
          <a:ea typeface="+mn-ea"/>
        </a:defRPr>
      </a:lvl7pPr>
      <a:lvl8pPr marL="3557169" indent="-242859" algn="l" defTabSz="971435" rtl="0" eaLnBrk="0" fontAlgn="base" hangingPunct="0">
        <a:spcBef>
          <a:spcPct val="20000"/>
        </a:spcBef>
        <a:spcAft>
          <a:spcPct val="0"/>
        </a:spcAft>
        <a:buChar char="»"/>
        <a:defRPr sz="2100">
          <a:solidFill>
            <a:schemeClr val="tx1"/>
          </a:solidFill>
          <a:latin typeface="+mn-lt"/>
          <a:ea typeface="+mn-ea"/>
        </a:defRPr>
      </a:lvl8pPr>
      <a:lvl9pPr marL="4014316" indent="-242859" algn="l" defTabSz="971435" rtl="0" eaLnBrk="0" fontAlgn="base" hangingPunct="0">
        <a:spcBef>
          <a:spcPct val="20000"/>
        </a:spcBef>
        <a:spcAft>
          <a:spcPct val="0"/>
        </a:spcAft>
        <a:buChar char="»"/>
        <a:defRPr sz="2100">
          <a:solidFill>
            <a:schemeClr val="tx1"/>
          </a:solidFill>
          <a:latin typeface="+mn-lt"/>
          <a:ea typeface="+mn-ea"/>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38" algn="l" defTabSz="457146" rtl="0" eaLnBrk="1" latinLnBrk="0" hangingPunct="1">
        <a:defRPr sz="1800" kern="1200">
          <a:solidFill>
            <a:schemeClr val="tx1"/>
          </a:solidFill>
          <a:latin typeface="+mn-lt"/>
          <a:ea typeface="+mn-ea"/>
          <a:cs typeface="+mn-cs"/>
        </a:defRPr>
      </a:lvl4pPr>
      <a:lvl5pPr marL="1828585" algn="l" defTabSz="457146" rtl="0" eaLnBrk="1" latinLnBrk="0" hangingPunct="1">
        <a:defRPr sz="1800" kern="1200">
          <a:solidFill>
            <a:schemeClr val="tx1"/>
          </a:solidFill>
          <a:latin typeface="+mn-lt"/>
          <a:ea typeface="+mn-ea"/>
          <a:cs typeface="+mn-cs"/>
        </a:defRPr>
      </a:lvl5pPr>
      <a:lvl6pPr marL="2285731" algn="l" defTabSz="457146" rtl="0" eaLnBrk="1" latinLnBrk="0" hangingPunct="1">
        <a:defRPr sz="1800" kern="1200">
          <a:solidFill>
            <a:schemeClr val="tx1"/>
          </a:solidFill>
          <a:latin typeface="+mn-lt"/>
          <a:ea typeface="+mn-ea"/>
          <a:cs typeface="+mn-cs"/>
        </a:defRPr>
      </a:lvl6pPr>
      <a:lvl7pPr marL="2742877" algn="l" defTabSz="457146" rtl="0" eaLnBrk="1" latinLnBrk="0" hangingPunct="1">
        <a:defRPr sz="1800" kern="1200">
          <a:solidFill>
            <a:schemeClr val="tx1"/>
          </a:solidFill>
          <a:latin typeface="+mn-lt"/>
          <a:ea typeface="+mn-ea"/>
          <a:cs typeface="+mn-cs"/>
        </a:defRPr>
      </a:lvl7pPr>
      <a:lvl8pPr marL="3200023" algn="l" defTabSz="457146" rtl="0" eaLnBrk="1" latinLnBrk="0" hangingPunct="1">
        <a:defRPr sz="1800" kern="1200">
          <a:solidFill>
            <a:schemeClr val="tx1"/>
          </a:solidFill>
          <a:latin typeface="+mn-lt"/>
          <a:ea typeface="+mn-ea"/>
          <a:cs typeface="+mn-cs"/>
        </a:defRPr>
      </a:lvl8pPr>
      <a:lvl9pPr marL="3657169"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503237" y="504825"/>
            <a:ext cx="8335963" cy="1763713"/>
          </a:xfrm>
          <a:extLst>
            <a:ext uri="{909E8E84-426E-40dd-AFC4-6F175D3DCCD1}">
              <a14:hiddenFill xmlns="" xmlns:a14="http://schemas.microsoft.com/office/drawing/2010/main">
                <a:solidFill>
                  <a:srgbClr val="FFFF66"/>
                </a:solidFill>
              </a14:hiddenFill>
            </a:ext>
          </a:extLst>
        </p:spPr>
        <p:txBody>
          <a:bodyPr/>
          <a:lstStyle/>
          <a:p>
            <a:r>
              <a:rPr lang="en-US" sz="4000" b="1" dirty="0"/>
              <a:t>EEB 504 and EEB 607 - Spring 2021 - Careers in Academia: How to Enhance your Chances for Success</a:t>
            </a:r>
          </a:p>
        </p:txBody>
      </p:sp>
      <p:sp>
        <p:nvSpPr>
          <p:cNvPr id="321539" name="Rectangle 3"/>
          <p:cNvSpPr>
            <a:spLocks noGrp="1" noChangeArrowheads="1"/>
          </p:cNvSpPr>
          <p:nvPr>
            <p:ph type="subTitle" idx="1"/>
          </p:nvPr>
        </p:nvSpPr>
        <p:spPr>
          <a:xfrm>
            <a:off x="760412" y="2687637"/>
            <a:ext cx="7924800" cy="1931988"/>
          </a:xfrm>
        </p:spPr>
        <p:txBody>
          <a:bodyPr/>
          <a:lstStyle/>
          <a:p>
            <a:pPr defTabSz="971435">
              <a:defRPr/>
            </a:pPr>
            <a:r>
              <a:rPr lang="en-US" sz="3000" dirty="0">
                <a:cs typeface="+mn-cs"/>
              </a:rPr>
              <a:t>Instructor: Louis J. Gross</a:t>
            </a:r>
          </a:p>
          <a:p>
            <a:pPr defTabSz="971435">
              <a:defRPr/>
            </a:pPr>
            <a:r>
              <a:rPr lang="en-US" sz="3000" dirty="0">
                <a:cs typeface="+mn-cs"/>
              </a:rPr>
              <a:t>Chancellor’s Professor, Departments of Ecology and Evolutionary Biology and Mathematics</a:t>
            </a:r>
          </a:p>
          <a:p>
            <a:pPr defTabSz="971435">
              <a:defRPr/>
            </a:pPr>
            <a:endParaRPr lang="en-US" sz="3000" dirty="0">
              <a:solidFill>
                <a:srgbClr val="FFFF66"/>
              </a:solidFill>
              <a:cs typeface="+mn-cs"/>
            </a:endParaRPr>
          </a:p>
          <a:p>
            <a:pPr defTabSz="971435">
              <a:defRPr/>
            </a:pPr>
            <a:endParaRPr lang="en-US" sz="3000" dirty="0">
              <a:solidFill>
                <a:srgbClr val="CCFF33"/>
              </a:solidFill>
              <a:cs typeface="+mn-cs"/>
            </a:endParaRPr>
          </a:p>
        </p:txBody>
      </p:sp>
      <p:sp>
        <p:nvSpPr>
          <p:cNvPr id="7" name="Rectangle 3">
            <a:extLst>
              <a:ext uri="{FF2B5EF4-FFF2-40B4-BE49-F238E27FC236}">
                <a16:creationId xmlns:a16="http://schemas.microsoft.com/office/drawing/2014/main" id="{521C92CD-30D0-804A-9FFE-9832B240DACD}"/>
              </a:ext>
            </a:extLst>
          </p:cNvPr>
          <p:cNvSpPr txBox="1">
            <a:spLocks noChangeArrowheads="1"/>
          </p:cNvSpPr>
          <p:nvPr/>
        </p:nvSpPr>
        <p:spPr bwMode="auto">
          <a:xfrm>
            <a:off x="1141412" y="4619625"/>
            <a:ext cx="7924800" cy="193198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marL="0" indent="0" algn="ctr" defTabSz="969963" rtl="0" eaLnBrk="0" fontAlgn="base" hangingPunct="0">
              <a:spcBef>
                <a:spcPct val="20000"/>
              </a:spcBef>
              <a:spcAft>
                <a:spcPct val="0"/>
              </a:spcAft>
              <a:buNone/>
              <a:defRPr sz="3400">
                <a:solidFill>
                  <a:schemeClr val="tx1"/>
                </a:solidFill>
                <a:latin typeface="+mn-lt"/>
                <a:ea typeface="+mn-ea"/>
                <a:cs typeface="ＭＳ Ｐゴシック" charset="0"/>
              </a:defRPr>
            </a:lvl1pPr>
            <a:lvl2pPr marL="457146" indent="0" algn="ctr" defTabSz="969963" rtl="0" eaLnBrk="0" fontAlgn="base" hangingPunct="0">
              <a:spcBef>
                <a:spcPct val="20000"/>
              </a:spcBef>
              <a:spcAft>
                <a:spcPct val="0"/>
              </a:spcAft>
              <a:buNone/>
              <a:defRPr sz="3000">
                <a:solidFill>
                  <a:schemeClr val="tx1"/>
                </a:solidFill>
                <a:latin typeface="+mn-lt"/>
                <a:ea typeface="+mn-ea"/>
              </a:defRPr>
            </a:lvl2pPr>
            <a:lvl3pPr marL="914293" indent="0" algn="ctr" defTabSz="969963" rtl="0" eaLnBrk="0" fontAlgn="base" hangingPunct="0">
              <a:spcBef>
                <a:spcPct val="20000"/>
              </a:spcBef>
              <a:spcAft>
                <a:spcPct val="0"/>
              </a:spcAft>
              <a:buNone/>
              <a:defRPr sz="2600">
                <a:solidFill>
                  <a:schemeClr val="tx1"/>
                </a:solidFill>
                <a:latin typeface="+mn-lt"/>
                <a:ea typeface="+mn-ea"/>
              </a:defRPr>
            </a:lvl3pPr>
            <a:lvl4pPr marL="1371438" indent="0" algn="ctr" defTabSz="969963" rtl="0" eaLnBrk="0" fontAlgn="base" hangingPunct="0">
              <a:spcBef>
                <a:spcPct val="20000"/>
              </a:spcBef>
              <a:spcAft>
                <a:spcPct val="0"/>
              </a:spcAft>
              <a:buNone/>
              <a:defRPr sz="2100">
                <a:solidFill>
                  <a:schemeClr val="tx1"/>
                </a:solidFill>
                <a:latin typeface="+mn-lt"/>
                <a:ea typeface="+mn-ea"/>
              </a:defRPr>
            </a:lvl4pPr>
            <a:lvl5pPr marL="1828585" indent="0" algn="ctr" defTabSz="969963" rtl="0" eaLnBrk="0" fontAlgn="base" hangingPunct="0">
              <a:spcBef>
                <a:spcPct val="20000"/>
              </a:spcBef>
              <a:spcAft>
                <a:spcPct val="0"/>
              </a:spcAft>
              <a:buNone/>
              <a:defRPr sz="2100">
                <a:solidFill>
                  <a:schemeClr val="tx1"/>
                </a:solidFill>
                <a:latin typeface="+mn-lt"/>
                <a:ea typeface="+mn-ea"/>
              </a:defRPr>
            </a:lvl5pPr>
            <a:lvl6pPr marL="2285731" indent="0" algn="ctr" defTabSz="971435" rtl="0" eaLnBrk="0" fontAlgn="base" hangingPunct="0">
              <a:spcBef>
                <a:spcPct val="20000"/>
              </a:spcBef>
              <a:spcAft>
                <a:spcPct val="0"/>
              </a:spcAft>
              <a:buNone/>
              <a:defRPr sz="2100">
                <a:solidFill>
                  <a:schemeClr val="tx1"/>
                </a:solidFill>
                <a:latin typeface="+mn-lt"/>
                <a:ea typeface="+mn-ea"/>
              </a:defRPr>
            </a:lvl6pPr>
            <a:lvl7pPr marL="2742877" indent="0" algn="ctr" defTabSz="971435" rtl="0" eaLnBrk="0" fontAlgn="base" hangingPunct="0">
              <a:spcBef>
                <a:spcPct val="20000"/>
              </a:spcBef>
              <a:spcAft>
                <a:spcPct val="0"/>
              </a:spcAft>
              <a:buNone/>
              <a:defRPr sz="2100">
                <a:solidFill>
                  <a:schemeClr val="tx1"/>
                </a:solidFill>
                <a:latin typeface="+mn-lt"/>
                <a:ea typeface="+mn-ea"/>
              </a:defRPr>
            </a:lvl7pPr>
            <a:lvl8pPr marL="3200023" indent="0" algn="ctr" defTabSz="971435" rtl="0" eaLnBrk="0" fontAlgn="base" hangingPunct="0">
              <a:spcBef>
                <a:spcPct val="20000"/>
              </a:spcBef>
              <a:spcAft>
                <a:spcPct val="0"/>
              </a:spcAft>
              <a:buNone/>
              <a:defRPr sz="2100">
                <a:solidFill>
                  <a:schemeClr val="tx1"/>
                </a:solidFill>
                <a:latin typeface="+mn-lt"/>
                <a:ea typeface="+mn-ea"/>
              </a:defRPr>
            </a:lvl8pPr>
            <a:lvl9pPr marL="3657169" indent="0" algn="ctr" defTabSz="971435" rtl="0" eaLnBrk="0" fontAlgn="base" hangingPunct="0">
              <a:spcBef>
                <a:spcPct val="20000"/>
              </a:spcBef>
              <a:spcAft>
                <a:spcPct val="0"/>
              </a:spcAft>
              <a:buNone/>
              <a:defRPr sz="2100">
                <a:solidFill>
                  <a:schemeClr val="tx1"/>
                </a:solidFill>
                <a:latin typeface="+mn-lt"/>
                <a:ea typeface="+mn-ea"/>
              </a:defRPr>
            </a:lvl9pPr>
          </a:lstStyle>
          <a:p>
            <a:pPr algn="l" defTabSz="971435">
              <a:defRPr/>
            </a:pPr>
            <a:r>
              <a:rPr lang="en-US" sz="3000" b="0" kern="0" dirty="0">
                <a:cs typeface="+mn-cs"/>
              </a:rPr>
              <a:t>College Costs, Institutions Types, Missions, Stakeholders, Employees, Structure, Processes, Budgets </a:t>
            </a:r>
          </a:p>
          <a:p>
            <a:pPr algn="l" defTabSz="971435">
              <a:defRPr/>
            </a:pPr>
            <a:r>
              <a:rPr lang="en-US" sz="3000" b="0" kern="0" dirty="0">
                <a:cs typeface="+mn-cs"/>
              </a:rPr>
              <a:t>                            Feb 1, 2021</a:t>
            </a:r>
            <a:endParaRPr lang="en-US" sz="3000" b="0" kern="0" dirty="0">
              <a:solidFill>
                <a:srgbClr val="FFFF66"/>
              </a:solidFill>
              <a:highlight>
                <a:srgbClr val="000000"/>
              </a:highlight>
              <a:cs typeface="+mn-cs"/>
            </a:endParaRPr>
          </a:p>
          <a:p>
            <a:pPr defTabSz="971435">
              <a:defRPr/>
            </a:pPr>
            <a:endParaRPr lang="en-US" sz="3000" b="0" kern="0" dirty="0">
              <a:solidFill>
                <a:srgbClr val="CCFF33"/>
              </a:solidFill>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379412" y="0"/>
            <a:ext cx="8029575" cy="1260475"/>
          </a:xfrm>
        </p:spPr>
        <p:txBody>
          <a:bodyPr/>
          <a:lstStyle/>
          <a:p>
            <a:pPr>
              <a:defRPr/>
            </a:pPr>
            <a:r>
              <a:rPr lang="en-US" sz="4000" b="1" dirty="0">
                <a:solidFill>
                  <a:srgbClr val="000090"/>
                </a:solidFill>
              </a:rPr>
              <a:t>Missions and Objectives:</a:t>
            </a:r>
          </a:p>
        </p:txBody>
      </p:sp>
      <p:sp>
        <p:nvSpPr>
          <p:cNvPr id="321539" name="Rectangle 3"/>
          <p:cNvSpPr>
            <a:spLocks noGrp="1" noChangeArrowheads="1"/>
          </p:cNvSpPr>
          <p:nvPr>
            <p:ph type="body" idx="1"/>
          </p:nvPr>
        </p:nvSpPr>
        <p:spPr>
          <a:xfrm>
            <a:off x="708024" y="1243932"/>
            <a:ext cx="8029575" cy="5757333"/>
          </a:xfrm>
          <a:ln>
            <a:solidFill>
              <a:schemeClr val="bg1"/>
            </a:solidFill>
          </a:ln>
        </p:spPr>
        <p:txBody>
          <a:bodyPr/>
          <a:lstStyle/>
          <a:p>
            <a:pPr>
              <a:lnSpc>
                <a:spcPct val="90000"/>
              </a:lnSpc>
              <a:buFontTx/>
              <a:buNone/>
              <a:defRPr/>
            </a:pPr>
            <a:r>
              <a:rPr lang="en-US" sz="2800" dirty="0"/>
              <a:t>Every higher institution has some type of mission statement, likely a visions statement, and a strategic plan. These typically have very similar statements of objectives – scholarship and research, education, service to the local and national community, enhancing diverse opportunities for all, and inclusive excellence. Certainly, there are differences connected to the role of the institution, but these statements generally do not include any details of the processes to be used to meet the objectives. Even the strategic plans are typically quite vague. They also are not necessarily binding. </a:t>
            </a:r>
          </a:p>
        </p:txBody>
      </p:sp>
    </p:spTree>
    <p:extLst>
      <p:ext uri="{BB962C8B-B14F-4D97-AF65-F5344CB8AC3E}">
        <p14:creationId xmlns:p14="http://schemas.microsoft.com/office/powerpoint/2010/main" val="1388934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531812" y="-180975"/>
            <a:ext cx="8029575" cy="1260475"/>
          </a:xfrm>
        </p:spPr>
        <p:txBody>
          <a:bodyPr/>
          <a:lstStyle/>
          <a:p>
            <a:pPr>
              <a:defRPr/>
            </a:pPr>
            <a:r>
              <a:rPr lang="en-US" sz="4000" b="1" dirty="0">
                <a:solidFill>
                  <a:srgbClr val="000090"/>
                </a:solidFill>
              </a:rPr>
              <a:t>Example Mission Statements</a:t>
            </a:r>
          </a:p>
        </p:txBody>
      </p:sp>
      <p:sp>
        <p:nvSpPr>
          <p:cNvPr id="321539" name="Rectangle 3"/>
          <p:cNvSpPr>
            <a:spLocks noGrp="1" noChangeArrowheads="1"/>
          </p:cNvSpPr>
          <p:nvPr>
            <p:ph type="body" idx="1"/>
          </p:nvPr>
        </p:nvSpPr>
        <p:spPr>
          <a:xfrm>
            <a:off x="552762" y="902758"/>
            <a:ext cx="8029575" cy="5757333"/>
          </a:xfrm>
          <a:ln>
            <a:solidFill>
              <a:schemeClr val="bg1"/>
            </a:solidFill>
          </a:ln>
        </p:spPr>
        <p:txBody>
          <a:bodyPr/>
          <a:lstStyle/>
          <a:p>
            <a:pPr>
              <a:lnSpc>
                <a:spcPct val="90000"/>
              </a:lnSpc>
              <a:buFontTx/>
              <a:buNone/>
              <a:defRPr/>
            </a:pPr>
            <a:r>
              <a:rPr lang="en-US" sz="2800" dirty="0"/>
              <a:t>UT System: </a:t>
            </a:r>
            <a:r>
              <a:rPr lang="en-US" sz="2400" dirty="0"/>
              <a:t>The University of Tennessee System, through its multiple campuses and institutes, serves the people of Tennessee and beyond through the discovery, communication and application of knowledge. The System is committed to providing undergraduate, graduate and professional education programs in a diverse learning environment that prepares students to be leaders in a global society. The UT System’s delivery of education, discovery, outreach and public service contributes to the economic, social and environmental well-being of all Tennesseans.</a:t>
            </a:r>
          </a:p>
          <a:p>
            <a:pPr>
              <a:lnSpc>
                <a:spcPct val="90000"/>
              </a:lnSpc>
              <a:buFontTx/>
              <a:buNone/>
              <a:defRPr/>
            </a:pPr>
            <a:r>
              <a:rPr lang="en-US" sz="2400" dirty="0"/>
              <a:t>UTK: The primary mission of the University of Tennessee is to move forward the frontiers of human knowledge and enrich and elevate the citizens of the state of Tennessee, the nation, and the world. As the preeminent research-based land-grant university in the state, UT embodies the spirit of excellence in teaching, research, scholarship, creative activity, outreach, and engagement attained by the nation’s finest public research institutions. </a:t>
            </a:r>
          </a:p>
        </p:txBody>
      </p:sp>
    </p:spTree>
    <p:extLst>
      <p:ext uri="{BB962C8B-B14F-4D97-AF65-F5344CB8AC3E}">
        <p14:creationId xmlns:p14="http://schemas.microsoft.com/office/powerpoint/2010/main" val="60482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382588" y="-180975"/>
            <a:ext cx="8029575" cy="1260475"/>
          </a:xfrm>
        </p:spPr>
        <p:txBody>
          <a:bodyPr/>
          <a:lstStyle/>
          <a:p>
            <a:pPr>
              <a:defRPr/>
            </a:pPr>
            <a:r>
              <a:rPr lang="en-US" sz="4000" b="1" dirty="0">
                <a:solidFill>
                  <a:srgbClr val="000090"/>
                </a:solidFill>
              </a:rPr>
              <a:t>Outline of course topics:</a:t>
            </a:r>
          </a:p>
        </p:txBody>
      </p:sp>
      <p:sp>
        <p:nvSpPr>
          <p:cNvPr id="321539" name="Rectangle 3"/>
          <p:cNvSpPr>
            <a:spLocks noGrp="1" noChangeArrowheads="1"/>
          </p:cNvSpPr>
          <p:nvPr>
            <p:ph type="body" idx="1"/>
          </p:nvPr>
        </p:nvSpPr>
        <p:spPr>
          <a:xfrm>
            <a:off x="836612" y="885825"/>
            <a:ext cx="8029575" cy="4461933"/>
          </a:xfrm>
          <a:ln>
            <a:solidFill>
              <a:schemeClr val="bg1"/>
            </a:solidFill>
          </a:ln>
        </p:spPr>
        <p:txBody>
          <a:bodyPr/>
          <a:lstStyle/>
          <a:p>
            <a:pPr>
              <a:lnSpc>
                <a:spcPct val="90000"/>
              </a:lnSpc>
              <a:buFontTx/>
              <a:buNone/>
              <a:defRPr/>
            </a:pPr>
            <a:r>
              <a:rPr lang="en-US" sz="2200" dirty="0"/>
              <a:t>Types of higher education institutions; </a:t>
            </a:r>
          </a:p>
          <a:p>
            <a:pPr>
              <a:lnSpc>
                <a:spcPct val="90000"/>
              </a:lnSpc>
              <a:buFontTx/>
              <a:buNone/>
              <a:defRPr/>
            </a:pPr>
            <a:r>
              <a:rPr lang="en-US" sz="2200" dirty="0"/>
              <a:t>How colleges and universities work;</a:t>
            </a:r>
          </a:p>
          <a:p>
            <a:pPr>
              <a:lnSpc>
                <a:spcPct val="90000"/>
              </a:lnSpc>
              <a:buFontTx/>
              <a:buNone/>
              <a:defRPr/>
            </a:pPr>
            <a:r>
              <a:rPr lang="en-US" sz="2200" dirty="0"/>
              <a:t>Where the money comes from and where it goes; </a:t>
            </a:r>
          </a:p>
          <a:p>
            <a:pPr>
              <a:lnSpc>
                <a:spcPct val="90000"/>
              </a:lnSpc>
              <a:buFontTx/>
              <a:buNone/>
              <a:defRPr/>
            </a:pPr>
            <a:r>
              <a:rPr lang="en-US" sz="2200" dirty="0"/>
              <a:t>Various roles of a faculty member and prioritizing among them;</a:t>
            </a:r>
          </a:p>
          <a:p>
            <a:pPr>
              <a:lnSpc>
                <a:spcPct val="90000"/>
              </a:lnSpc>
              <a:buFontTx/>
              <a:buNone/>
              <a:defRPr/>
            </a:pPr>
            <a:r>
              <a:rPr lang="en-US" sz="2200" dirty="0"/>
              <a:t>Stages of a career; </a:t>
            </a:r>
          </a:p>
          <a:p>
            <a:pPr>
              <a:lnSpc>
                <a:spcPct val="90000"/>
              </a:lnSpc>
              <a:buFontTx/>
              <a:buNone/>
              <a:defRPr/>
            </a:pPr>
            <a:r>
              <a:rPr lang="en-US" sz="2200" dirty="0"/>
              <a:t>Planning for transitions in career stages; </a:t>
            </a:r>
          </a:p>
          <a:p>
            <a:pPr>
              <a:lnSpc>
                <a:spcPct val="90000"/>
              </a:lnSpc>
              <a:buFontTx/>
              <a:buNone/>
              <a:defRPr/>
            </a:pPr>
            <a:r>
              <a:rPr lang="en-US" sz="2200" dirty="0"/>
              <a:t>Position searches and how to apply; </a:t>
            </a:r>
          </a:p>
          <a:p>
            <a:pPr>
              <a:lnSpc>
                <a:spcPct val="90000"/>
              </a:lnSpc>
              <a:buFontTx/>
              <a:buNone/>
              <a:defRPr/>
            </a:pPr>
            <a:r>
              <a:rPr lang="en-US" sz="2200" dirty="0"/>
              <a:t>Mentoring - getting it and giving it; </a:t>
            </a:r>
          </a:p>
          <a:p>
            <a:pPr>
              <a:lnSpc>
                <a:spcPct val="90000"/>
              </a:lnSpc>
              <a:buFontTx/>
              <a:buNone/>
              <a:defRPr/>
            </a:pPr>
            <a:r>
              <a:rPr lang="en-US" sz="2200" dirty="0"/>
              <a:t>Enhancing your teaching; </a:t>
            </a:r>
          </a:p>
          <a:p>
            <a:pPr>
              <a:lnSpc>
                <a:spcPct val="90000"/>
              </a:lnSpc>
              <a:buFontTx/>
              <a:buNone/>
              <a:defRPr/>
            </a:pPr>
            <a:r>
              <a:rPr lang="en-US" sz="2200" dirty="0"/>
              <a:t>Building your communication capabilities;</a:t>
            </a:r>
          </a:p>
          <a:p>
            <a:pPr>
              <a:lnSpc>
                <a:spcPct val="90000"/>
              </a:lnSpc>
              <a:buFontTx/>
              <a:buNone/>
              <a:defRPr/>
            </a:pPr>
            <a:r>
              <a:rPr lang="en-US" sz="2200" dirty="0"/>
              <a:t>Administrators and how they impact your career; </a:t>
            </a:r>
          </a:p>
          <a:p>
            <a:pPr>
              <a:lnSpc>
                <a:spcPct val="90000"/>
              </a:lnSpc>
              <a:buFontTx/>
              <a:buNone/>
              <a:defRPr/>
            </a:pPr>
            <a:r>
              <a:rPr lang="en-US" sz="2200" dirty="0"/>
              <a:t>Effectively preparing for evaluations at various levels;</a:t>
            </a:r>
          </a:p>
          <a:p>
            <a:pPr>
              <a:lnSpc>
                <a:spcPct val="90000"/>
              </a:lnSpc>
              <a:buFontTx/>
              <a:buNone/>
              <a:defRPr/>
            </a:pPr>
            <a:r>
              <a:rPr lang="en-US" sz="2200" dirty="0"/>
              <a:t>Funding your scholarship; </a:t>
            </a:r>
          </a:p>
          <a:p>
            <a:pPr>
              <a:lnSpc>
                <a:spcPct val="90000"/>
              </a:lnSpc>
              <a:buFontTx/>
              <a:buNone/>
              <a:defRPr/>
            </a:pPr>
            <a:r>
              <a:rPr lang="en-US" sz="2200" dirty="0"/>
              <a:t>Participating in the broader academic community in your field; </a:t>
            </a:r>
          </a:p>
          <a:p>
            <a:pPr>
              <a:lnSpc>
                <a:spcPct val="90000"/>
              </a:lnSpc>
              <a:buFontTx/>
              <a:buNone/>
              <a:defRPr/>
            </a:pPr>
            <a:r>
              <a:rPr lang="en-US" sz="2200" dirty="0"/>
              <a:t>Building effective collaborations; </a:t>
            </a:r>
          </a:p>
          <a:p>
            <a:pPr>
              <a:lnSpc>
                <a:spcPct val="90000"/>
              </a:lnSpc>
              <a:buFontTx/>
              <a:buNone/>
              <a:defRPr/>
            </a:pPr>
            <a:r>
              <a:rPr lang="en-US" sz="2200" dirty="0"/>
              <a:t>Combining your personal life and academic expectations; </a:t>
            </a:r>
          </a:p>
          <a:p>
            <a:pPr>
              <a:lnSpc>
                <a:spcPct val="90000"/>
              </a:lnSpc>
              <a:buFontTx/>
              <a:buNone/>
              <a:defRPr/>
            </a:pPr>
            <a:r>
              <a:rPr lang="en-US" sz="2200" dirty="0"/>
              <a:t>Time management. </a:t>
            </a:r>
            <a:endParaRPr lang="en-US" sz="2200" b="1" dirty="0"/>
          </a:p>
          <a:p>
            <a:pPr>
              <a:lnSpc>
                <a:spcPct val="90000"/>
              </a:lnSpc>
              <a:buFontTx/>
              <a:buNone/>
              <a:defRPr/>
            </a:pPr>
            <a:endParaRPr lang="en-US" sz="3200" b="1" dirty="0"/>
          </a:p>
          <a:p>
            <a:pPr>
              <a:lnSpc>
                <a:spcPct val="90000"/>
              </a:lnSpc>
              <a:buFontTx/>
              <a:buNone/>
              <a:defRPr/>
            </a:pPr>
            <a:endParaRPr lang="en-US" sz="3200" b="1" dirty="0"/>
          </a:p>
        </p:txBody>
      </p:sp>
    </p:spTree>
    <p:extLst>
      <p:ext uri="{BB962C8B-B14F-4D97-AF65-F5344CB8AC3E}">
        <p14:creationId xmlns:p14="http://schemas.microsoft.com/office/powerpoint/2010/main" val="557403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230188" y="0"/>
            <a:ext cx="8029575" cy="1260475"/>
          </a:xfrm>
        </p:spPr>
        <p:txBody>
          <a:bodyPr/>
          <a:lstStyle/>
          <a:p>
            <a:pPr>
              <a:defRPr/>
            </a:pPr>
            <a:r>
              <a:rPr lang="en-US" sz="4000" b="1" dirty="0">
                <a:solidFill>
                  <a:srgbClr val="000090"/>
                </a:solidFill>
              </a:rPr>
              <a:t>Types of Institutions:</a:t>
            </a:r>
          </a:p>
        </p:txBody>
      </p:sp>
      <p:sp>
        <p:nvSpPr>
          <p:cNvPr id="321539" name="Rectangle 3"/>
          <p:cNvSpPr>
            <a:spLocks noGrp="1" noChangeArrowheads="1"/>
          </p:cNvSpPr>
          <p:nvPr>
            <p:ph type="body" idx="1"/>
          </p:nvPr>
        </p:nvSpPr>
        <p:spPr>
          <a:xfrm>
            <a:off x="1141412" y="1038225"/>
            <a:ext cx="8029575" cy="5757333"/>
          </a:xfrm>
          <a:ln>
            <a:solidFill>
              <a:schemeClr val="bg1"/>
            </a:solidFill>
          </a:ln>
        </p:spPr>
        <p:txBody>
          <a:bodyPr/>
          <a:lstStyle/>
          <a:p>
            <a:pPr>
              <a:lnSpc>
                <a:spcPct val="90000"/>
              </a:lnSpc>
              <a:buFontTx/>
              <a:buNone/>
              <a:defRPr/>
            </a:pPr>
            <a:r>
              <a:rPr lang="en-US" sz="3000" dirty="0"/>
              <a:t>Private/Public </a:t>
            </a:r>
          </a:p>
          <a:p>
            <a:pPr>
              <a:lnSpc>
                <a:spcPct val="90000"/>
              </a:lnSpc>
              <a:buFontTx/>
              <a:buNone/>
              <a:defRPr/>
            </a:pPr>
            <a:r>
              <a:rPr lang="en-US" sz="3000" dirty="0"/>
              <a:t>Systems</a:t>
            </a:r>
          </a:p>
          <a:p>
            <a:pPr>
              <a:lnSpc>
                <a:spcPct val="90000"/>
              </a:lnSpc>
              <a:buFontTx/>
              <a:buNone/>
              <a:defRPr/>
            </a:pPr>
            <a:r>
              <a:rPr lang="en-US" sz="3000" dirty="0"/>
              <a:t>Non-profit/For profit </a:t>
            </a:r>
          </a:p>
          <a:p>
            <a:pPr>
              <a:lnSpc>
                <a:spcPct val="90000"/>
              </a:lnSpc>
              <a:buFontTx/>
              <a:buNone/>
              <a:defRPr/>
            </a:pPr>
            <a:r>
              <a:rPr lang="en-US" sz="3000" dirty="0"/>
              <a:t>R1, 2, 3 Carnegie </a:t>
            </a:r>
          </a:p>
          <a:p>
            <a:pPr>
              <a:lnSpc>
                <a:spcPct val="90000"/>
              </a:lnSpc>
              <a:buFontTx/>
              <a:buNone/>
              <a:defRPr/>
            </a:pPr>
            <a:r>
              <a:rPr lang="en-US" sz="3000" dirty="0"/>
              <a:t>Comprehensive</a:t>
            </a:r>
          </a:p>
          <a:p>
            <a:pPr>
              <a:lnSpc>
                <a:spcPct val="90000"/>
              </a:lnSpc>
              <a:buFontTx/>
              <a:buNone/>
              <a:defRPr/>
            </a:pPr>
            <a:r>
              <a:rPr lang="en-US" sz="3000" dirty="0"/>
              <a:t>Land-grant </a:t>
            </a:r>
          </a:p>
          <a:p>
            <a:pPr>
              <a:lnSpc>
                <a:spcPct val="90000"/>
              </a:lnSpc>
              <a:buFontTx/>
              <a:buNone/>
              <a:defRPr/>
            </a:pPr>
            <a:r>
              <a:rPr lang="en-US" sz="3000" dirty="0"/>
              <a:t>4 year (PUI) – Primarily Undergraduate </a:t>
            </a:r>
          </a:p>
          <a:p>
            <a:pPr>
              <a:lnSpc>
                <a:spcPct val="90000"/>
              </a:lnSpc>
              <a:buFontTx/>
              <a:buNone/>
              <a:defRPr/>
            </a:pPr>
            <a:r>
              <a:rPr lang="en-US" sz="3000" dirty="0"/>
              <a:t>2 year (Community College)</a:t>
            </a:r>
          </a:p>
          <a:p>
            <a:pPr>
              <a:lnSpc>
                <a:spcPct val="90000"/>
              </a:lnSpc>
              <a:buFontTx/>
              <a:buNone/>
              <a:defRPr/>
            </a:pPr>
            <a:r>
              <a:rPr lang="en-US" sz="3000" dirty="0"/>
              <a:t>MSI – Minority-serving, HBCU, Tribal</a:t>
            </a:r>
          </a:p>
          <a:p>
            <a:pPr>
              <a:lnSpc>
                <a:spcPct val="90000"/>
              </a:lnSpc>
              <a:buFontTx/>
              <a:buNone/>
              <a:defRPr/>
            </a:pPr>
            <a:r>
              <a:rPr lang="en-US" sz="3000" dirty="0"/>
              <a:t>College (specialty, Arts, Graduate, Medical)</a:t>
            </a:r>
          </a:p>
          <a:p>
            <a:pPr>
              <a:lnSpc>
                <a:spcPct val="90000"/>
              </a:lnSpc>
              <a:buFontTx/>
              <a:buNone/>
              <a:defRPr/>
            </a:pPr>
            <a:r>
              <a:rPr lang="en-US" sz="3000" dirty="0"/>
              <a:t>Liberal Arts</a:t>
            </a:r>
          </a:p>
          <a:p>
            <a:pPr>
              <a:lnSpc>
                <a:spcPct val="90000"/>
              </a:lnSpc>
              <a:buFontTx/>
              <a:buNone/>
              <a:defRPr/>
            </a:pPr>
            <a:r>
              <a:rPr lang="en-US" sz="3000" dirty="0"/>
              <a:t>Alternative</a:t>
            </a:r>
          </a:p>
          <a:p>
            <a:pPr>
              <a:lnSpc>
                <a:spcPct val="90000"/>
              </a:lnSpc>
              <a:buFontTx/>
              <a:buNone/>
              <a:defRPr/>
            </a:pPr>
            <a:endParaRPr lang="en-US" sz="3200" b="1" dirty="0"/>
          </a:p>
          <a:p>
            <a:pPr>
              <a:lnSpc>
                <a:spcPct val="90000"/>
              </a:lnSpc>
              <a:buFontTx/>
              <a:buNone/>
              <a:defRPr/>
            </a:pPr>
            <a:endParaRPr lang="en-US" sz="3200" b="1" dirty="0"/>
          </a:p>
          <a:p>
            <a:pPr>
              <a:lnSpc>
                <a:spcPct val="90000"/>
              </a:lnSpc>
              <a:buFontTx/>
              <a:buNone/>
              <a:defRPr/>
            </a:pPr>
            <a:endParaRPr lang="en-US" sz="3200" b="1" dirty="0"/>
          </a:p>
        </p:txBody>
      </p:sp>
    </p:spTree>
    <p:extLst>
      <p:ext uri="{BB962C8B-B14F-4D97-AF65-F5344CB8AC3E}">
        <p14:creationId xmlns:p14="http://schemas.microsoft.com/office/powerpoint/2010/main" val="2031246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531812" y="-180975"/>
            <a:ext cx="8029575" cy="1260475"/>
          </a:xfrm>
        </p:spPr>
        <p:txBody>
          <a:bodyPr/>
          <a:lstStyle/>
          <a:p>
            <a:pPr>
              <a:defRPr/>
            </a:pPr>
            <a:r>
              <a:rPr lang="en-US" sz="4000" b="1" dirty="0">
                <a:solidFill>
                  <a:srgbClr val="000090"/>
                </a:solidFill>
              </a:rPr>
              <a:t>Higher education and the public</a:t>
            </a:r>
          </a:p>
        </p:txBody>
      </p:sp>
      <p:sp>
        <p:nvSpPr>
          <p:cNvPr id="321539" name="Rectangle 3"/>
          <p:cNvSpPr>
            <a:spLocks noGrp="1" noChangeArrowheads="1"/>
          </p:cNvSpPr>
          <p:nvPr>
            <p:ph type="body" idx="1"/>
          </p:nvPr>
        </p:nvSpPr>
        <p:spPr>
          <a:xfrm>
            <a:off x="552762" y="902758"/>
            <a:ext cx="8029575" cy="1049867"/>
          </a:xfrm>
          <a:ln>
            <a:solidFill>
              <a:schemeClr val="bg1"/>
            </a:solidFill>
          </a:ln>
        </p:spPr>
        <p:txBody>
          <a:bodyPr/>
          <a:lstStyle/>
          <a:p>
            <a:pPr>
              <a:lnSpc>
                <a:spcPct val="90000"/>
              </a:lnSpc>
              <a:buFontTx/>
              <a:buNone/>
              <a:defRPr/>
            </a:pPr>
            <a:r>
              <a:rPr lang="en-US" sz="2800" dirty="0"/>
              <a:t>There are regular articles, editorials, and books about the structure and costs of higher education:</a:t>
            </a:r>
            <a:endParaRPr lang="en-US" sz="2400" dirty="0"/>
          </a:p>
        </p:txBody>
      </p:sp>
      <p:pic>
        <p:nvPicPr>
          <p:cNvPr id="3" name="Picture 2" descr="A picture containing text&#10;&#10;Description automatically generated">
            <a:extLst>
              <a:ext uri="{FF2B5EF4-FFF2-40B4-BE49-F238E27FC236}">
                <a16:creationId xmlns:a16="http://schemas.microsoft.com/office/drawing/2014/main" id="{FBDF4CB2-E68B-104A-BEC9-B74042C636A6}"/>
              </a:ext>
            </a:extLst>
          </p:cNvPr>
          <p:cNvPicPr>
            <a:picLocks noChangeAspect="1"/>
          </p:cNvPicPr>
          <p:nvPr/>
        </p:nvPicPr>
        <p:blipFill>
          <a:blip r:embed="rId3"/>
          <a:stretch>
            <a:fillRect/>
          </a:stretch>
        </p:blipFill>
        <p:spPr>
          <a:xfrm>
            <a:off x="6461437" y="1952625"/>
            <a:ext cx="2120900" cy="3162300"/>
          </a:xfrm>
          <a:prstGeom prst="rect">
            <a:avLst/>
          </a:prstGeom>
        </p:spPr>
      </p:pic>
      <p:sp>
        <p:nvSpPr>
          <p:cNvPr id="6" name="Rectangle 3">
            <a:extLst>
              <a:ext uri="{FF2B5EF4-FFF2-40B4-BE49-F238E27FC236}">
                <a16:creationId xmlns:a16="http://schemas.microsoft.com/office/drawing/2014/main" id="{247B2000-724A-6945-9727-C202B2CD8E39}"/>
              </a:ext>
            </a:extLst>
          </p:cNvPr>
          <p:cNvSpPr txBox="1">
            <a:spLocks noChangeArrowheads="1"/>
          </p:cNvSpPr>
          <p:nvPr/>
        </p:nvSpPr>
        <p:spPr bwMode="auto">
          <a:xfrm>
            <a:off x="379412" y="2034758"/>
            <a:ext cx="5943600" cy="3880267"/>
          </a:xfrm>
          <a:prstGeom prst="rect">
            <a:avLst/>
          </a:prstGeom>
          <a:noFill/>
          <a:ln>
            <a:solidFill>
              <a:schemeClr val="bg1"/>
            </a:solid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marL="363538" indent="-363538" algn="l" defTabSz="969963" rtl="0" eaLnBrk="0" fontAlgn="base" hangingPunct="0">
              <a:spcBef>
                <a:spcPct val="20000"/>
              </a:spcBef>
              <a:spcAft>
                <a:spcPct val="0"/>
              </a:spcAft>
              <a:buChar char="•"/>
              <a:defRPr sz="3400">
                <a:solidFill>
                  <a:schemeClr val="tx1"/>
                </a:solidFill>
                <a:latin typeface="+mn-lt"/>
                <a:ea typeface="+mn-ea"/>
                <a:cs typeface="ＭＳ Ｐゴシック" charset="0"/>
              </a:defRPr>
            </a:lvl1pPr>
            <a:lvl2pPr marL="787400" indent="-301625" algn="l" defTabSz="969963" rtl="0" eaLnBrk="0" fontAlgn="base" hangingPunct="0">
              <a:spcBef>
                <a:spcPct val="20000"/>
              </a:spcBef>
              <a:spcAft>
                <a:spcPct val="0"/>
              </a:spcAft>
              <a:buChar char="–"/>
              <a:defRPr sz="3000">
                <a:solidFill>
                  <a:schemeClr val="tx1"/>
                </a:solidFill>
                <a:latin typeface="+mn-lt"/>
                <a:ea typeface="+mn-ea"/>
              </a:defRPr>
            </a:lvl2pPr>
            <a:lvl3pPr marL="1212850" indent="-241300" algn="l" defTabSz="969963" rtl="0" eaLnBrk="0" fontAlgn="base" hangingPunct="0">
              <a:spcBef>
                <a:spcPct val="20000"/>
              </a:spcBef>
              <a:spcAft>
                <a:spcPct val="0"/>
              </a:spcAft>
              <a:buChar char="•"/>
              <a:defRPr sz="2600">
                <a:solidFill>
                  <a:schemeClr val="tx1"/>
                </a:solidFill>
                <a:latin typeface="+mn-lt"/>
                <a:ea typeface="+mn-ea"/>
              </a:defRPr>
            </a:lvl3pPr>
            <a:lvl4pPr marL="1698625" indent="-241300" algn="l" defTabSz="969963" rtl="0" eaLnBrk="0" fontAlgn="base" hangingPunct="0">
              <a:spcBef>
                <a:spcPct val="20000"/>
              </a:spcBef>
              <a:spcAft>
                <a:spcPct val="0"/>
              </a:spcAft>
              <a:buChar char="–"/>
              <a:defRPr sz="2100">
                <a:solidFill>
                  <a:schemeClr val="tx1"/>
                </a:solidFill>
                <a:latin typeface="+mn-lt"/>
                <a:ea typeface="+mn-ea"/>
              </a:defRPr>
            </a:lvl4pPr>
            <a:lvl5pPr marL="2184400" indent="-241300" algn="l" defTabSz="969963" rtl="0" eaLnBrk="0" fontAlgn="base" hangingPunct="0">
              <a:spcBef>
                <a:spcPct val="20000"/>
              </a:spcBef>
              <a:spcAft>
                <a:spcPct val="0"/>
              </a:spcAft>
              <a:buChar char="»"/>
              <a:defRPr sz="2100">
                <a:solidFill>
                  <a:schemeClr val="tx1"/>
                </a:solidFill>
                <a:latin typeface="+mn-lt"/>
                <a:ea typeface="+mn-ea"/>
              </a:defRPr>
            </a:lvl5pPr>
            <a:lvl6pPr marL="2642876" indent="-242859" algn="l" defTabSz="971435" rtl="0" eaLnBrk="0" fontAlgn="base" hangingPunct="0">
              <a:spcBef>
                <a:spcPct val="20000"/>
              </a:spcBef>
              <a:spcAft>
                <a:spcPct val="0"/>
              </a:spcAft>
              <a:buChar char="»"/>
              <a:defRPr sz="2100">
                <a:solidFill>
                  <a:schemeClr val="tx1"/>
                </a:solidFill>
                <a:latin typeface="+mn-lt"/>
                <a:ea typeface="+mn-ea"/>
              </a:defRPr>
            </a:lvl6pPr>
            <a:lvl7pPr marL="3100023" indent="-242859" algn="l" defTabSz="971435" rtl="0" eaLnBrk="0" fontAlgn="base" hangingPunct="0">
              <a:spcBef>
                <a:spcPct val="20000"/>
              </a:spcBef>
              <a:spcAft>
                <a:spcPct val="0"/>
              </a:spcAft>
              <a:buChar char="»"/>
              <a:defRPr sz="2100">
                <a:solidFill>
                  <a:schemeClr val="tx1"/>
                </a:solidFill>
                <a:latin typeface="+mn-lt"/>
                <a:ea typeface="+mn-ea"/>
              </a:defRPr>
            </a:lvl7pPr>
            <a:lvl8pPr marL="3557169" indent="-242859" algn="l" defTabSz="971435" rtl="0" eaLnBrk="0" fontAlgn="base" hangingPunct="0">
              <a:spcBef>
                <a:spcPct val="20000"/>
              </a:spcBef>
              <a:spcAft>
                <a:spcPct val="0"/>
              </a:spcAft>
              <a:buChar char="»"/>
              <a:defRPr sz="2100">
                <a:solidFill>
                  <a:schemeClr val="tx1"/>
                </a:solidFill>
                <a:latin typeface="+mn-lt"/>
                <a:ea typeface="+mn-ea"/>
              </a:defRPr>
            </a:lvl8pPr>
            <a:lvl9pPr marL="4014316" indent="-242859" algn="l" defTabSz="971435" rtl="0" eaLnBrk="0" fontAlgn="base" hangingPunct="0">
              <a:spcBef>
                <a:spcPct val="20000"/>
              </a:spcBef>
              <a:spcAft>
                <a:spcPct val="0"/>
              </a:spcAft>
              <a:buChar char="»"/>
              <a:defRPr sz="2100">
                <a:solidFill>
                  <a:schemeClr val="tx1"/>
                </a:solidFill>
                <a:latin typeface="+mn-lt"/>
                <a:ea typeface="+mn-ea"/>
              </a:defRPr>
            </a:lvl9pPr>
          </a:lstStyle>
          <a:p>
            <a:pPr>
              <a:lnSpc>
                <a:spcPct val="90000"/>
              </a:lnSpc>
              <a:buFontTx/>
              <a:buNone/>
              <a:defRPr/>
            </a:pPr>
            <a:r>
              <a:rPr lang="en-US" sz="2800" b="0" kern="0" dirty="0"/>
              <a:t>The book review of this published in the NYT this weekend notes that: </a:t>
            </a:r>
          </a:p>
          <a:p>
            <a:pPr marL="571500" indent="-571500">
              <a:lnSpc>
                <a:spcPct val="90000"/>
              </a:lnSpc>
              <a:buFontTx/>
              <a:buAutoNum type="romanLcParenBoth"/>
              <a:defRPr/>
            </a:pPr>
            <a:r>
              <a:rPr lang="en-US" sz="2800" b="0" kern="0" dirty="0"/>
              <a:t>There is great inequity in what people pay for college</a:t>
            </a:r>
          </a:p>
          <a:p>
            <a:pPr marL="514350" indent="-514350">
              <a:lnSpc>
                <a:spcPct val="90000"/>
              </a:lnSpc>
              <a:buFontTx/>
              <a:buAutoNum type="romanLcParenBoth"/>
              <a:defRPr/>
            </a:pPr>
            <a:r>
              <a:rPr lang="en-US" sz="2800" b="0" kern="0" dirty="0"/>
              <a:t>There is inequity in the impact of what college you went to and your career options</a:t>
            </a:r>
          </a:p>
          <a:p>
            <a:pPr marL="514350" indent="-514350">
              <a:lnSpc>
                <a:spcPct val="90000"/>
              </a:lnSpc>
              <a:buFontTx/>
              <a:buAutoNum type="romanLcParenBoth"/>
              <a:defRPr/>
            </a:pPr>
            <a:r>
              <a:rPr lang="en-US" sz="2800" b="0" kern="0" dirty="0"/>
              <a:t>There is inequity in public support for the costs of college</a:t>
            </a:r>
          </a:p>
        </p:txBody>
      </p:sp>
      <p:sp>
        <p:nvSpPr>
          <p:cNvPr id="4" name="TextBox 3">
            <a:extLst>
              <a:ext uri="{FF2B5EF4-FFF2-40B4-BE49-F238E27FC236}">
                <a16:creationId xmlns:a16="http://schemas.microsoft.com/office/drawing/2014/main" id="{ADF12E06-1656-2D44-800E-0A4607AAF1BC}"/>
              </a:ext>
            </a:extLst>
          </p:cNvPr>
          <p:cNvSpPr txBox="1"/>
          <p:nvPr/>
        </p:nvSpPr>
        <p:spPr>
          <a:xfrm>
            <a:off x="113505" y="6013659"/>
            <a:ext cx="9218613" cy="1089529"/>
          </a:xfrm>
          <a:prstGeom prst="rect">
            <a:avLst/>
          </a:prstGeom>
          <a:noFill/>
        </p:spPr>
        <p:txBody>
          <a:bodyPr wrap="square" rtlCol="0">
            <a:spAutoFit/>
          </a:bodyPr>
          <a:lstStyle/>
          <a:p>
            <a:pPr marL="0" indent="0">
              <a:lnSpc>
                <a:spcPct val="90000"/>
              </a:lnSpc>
              <a:buNone/>
              <a:defRPr/>
            </a:pPr>
            <a:r>
              <a:rPr lang="en-US" sz="2400" b="0" kern="0" dirty="0"/>
              <a:t>Bottom line is that if you choose an academic career you should be aware of the very strong public attitudes regarding the benefits and costs of a college education </a:t>
            </a:r>
          </a:p>
        </p:txBody>
      </p:sp>
    </p:spTree>
    <p:extLst>
      <p:ext uri="{BB962C8B-B14F-4D97-AF65-F5344CB8AC3E}">
        <p14:creationId xmlns:p14="http://schemas.microsoft.com/office/powerpoint/2010/main" val="947114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531812" y="-180975"/>
            <a:ext cx="8029575" cy="1260475"/>
          </a:xfrm>
        </p:spPr>
        <p:txBody>
          <a:bodyPr/>
          <a:lstStyle/>
          <a:p>
            <a:pPr>
              <a:defRPr/>
            </a:pPr>
            <a:r>
              <a:rPr lang="en-US" sz="4000" b="1" dirty="0">
                <a:solidFill>
                  <a:srgbClr val="000090"/>
                </a:solidFill>
              </a:rPr>
              <a:t>Higher education and the public</a:t>
            </a:r>
          </a:p>
        </p:txBody>
      </p:sp>
      <p:sp>
        <p:nvSpPr>
          <p:cNvPr id="321539" name="Rectangle 3"/>
          <p:cNvSpPr>
            <a:spLocks noGrp="1" noChangeArrowheads="1"/>
          </p:cNvSpPr>
          <p:nvPr>
            <p:ph type="body" idx="1"/>
          </p:nvPr>
        </p:nvSpPr>
        <p:spPr>
          <a:xfrm>
            <a:off x="531812" y="1343025"/>
            <a:ext cx="8029575" cy="1049867"/>
          </a:xfrm>
          <a:ln>
            <a:solidFill>
              <a:schemeClr val="bg1"/>
            </a:solidFill>
          </a:ln>
        </p:spPr>
        <p:txBody>
          <a:bodyPr/>
          <a:lstStyle/>
          <a:p>
            <a:pPr>
              <a:lnSpc>
                <a:spcPct val="90000"/>
              </a:lnSpc>
              <a:buFontTx/>
              <a:buNone/>
              <a:defRPr/>
            </a:pPr>
            <a:r>
              <a:rPr lang="en-US" sz="2800" dirty="0"/>
              <a:t>   The book review notes the subsidies for various institutions. As an example, UTK gets $271M in State funding this year and so this amounts to $11,700 subsidy for each undergrad or  $9300 for each student if you count undergrad and grad students. Endowment revenue is about $30M for UTK so this is about $1000 per student compared to the stated amount in the NYT article of $105,000 per student at Princeton. </a:t>
            </a:r>
          </a:p>
          <a:p>
            <a:pPr>
              <a:lnSpc>
                <a:spcPct val="90000"/>
              </a:lnSpc>
              <a:buFontTx/>
              <a:buNone/>
              <a:defRPr/>
            </a:pPr>
            <a:r>
              <a:rPr lang="en-US" sz="2800" dirty="0"/>
              <a:t>    There are explicit subsidies for higher education from taxes at State, Federal and Local levels and there are implicit subsidies from allowing charitable contributions and endowment income to not be taxed.</a:t>
            </a:r>
            <a:endParaRPr lang="en-US" sz="2400" dirty="0"/>
          </a:p>
        </p:txBody>
      </p:sp>
    </p:spTree>
    <p:extLst>
      <p:ext uri="{BB962C8B-B14F-4D97-AF65-F5344CB8AC3E}">
        <p14:creationId xmlns:p14="http://schemas.microsoft.com/office/powerpoint/2010/main" val="2421187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531812" y="-180975"/>
            <a:ext cx="8029575" cy="1260475"/>
          </a:xfrm>
        </p:spPr>
        <p:txBody>
          <a:bodyPr/>
          <a:lstStyle/>
          <a:p>
            <a:pPr>
              <a:defRPr/>
            </a:pPr>
            <a:r>
              <a:rPr lang="en-US" sz="4000" b="1" dirty="0">
                <a:solidFill>
                  <a:srgbClr val="000090"/>
                </a:solidFill>
              </a:rPr>
              <a:t>Higher education and the public</a:t>
            </a:r>
          </a:p>
        </p:txBody>
      </p:sp>
      <p:pic>
        <p:nvPicPr>
          <p:cNvPr id="5" name="Picture 4" descr="Chart, line chart&#10;&#10;Description automatically generated">
            <a:extLst>
              <a:ext uri="{FF2B5EF4-FFF2-40B4-BE49-F238E27FC236}">
                <a16:creationId xmlns:a16="http://schemas.microsoft.com/office/drawing/2014/main" id="{AF8B8252-AA13-8047-90FF-361406EBBFFF}"/>
              </a:ext>
            </a:extLst>
          </p:cNvPr>
          <p:cNvPicPr>
            <a:picLocks noChangeAspect="1"/>
          </p:cNvPicPr>
          <p:nvPr/>
        </p:nvPicPr>
        <p:blipFill>
          <a:blip r:embed="rId3"/>
          <a:stretch>
            <a:fillRect/>
          </a:stretch>
        </p:blipFill>
        <p:spPr>
          <a:xfrm>
            <a:off x="394492" y="962025"/>
            <a:ext cx="8304213" cy="5922858"/>
          </a:xfrm>
          <a:prstGeom prst="rect">
            <a:avLst/>
          </a:prstGeom>
        </p:spPr>
      </p:pic>
      <p:sp>
        <p:nvSpPr>
          <p:cNvPr id="2" name="TextBox 1">
            <a:extLst>
              <a:ext uri="{FF2B5EF4-FFF2-40B4-BE49-F238E27FC236}">
                <a16:creationId xmlns:a16="http://schemas.microsoft.com/office/drawing/2014/main" id="{4FA18A8D-4BB3-FF41-A5AD-25BC7BB9A361}"/>
              </a:ext>
            </a:extLst>
          </p:cNvPr>
          <p:cNvSpPr txBox="1"/>
          <p:nvPr/>
        </p:nvSpPr>
        <p:spPr>
          <a:xfrm>
            <a:off x="150812" y="6981825"/>
            <a:ext cx="9144000" cy="369332"/>
          </a:xfrm>
          <a:prstGeom prst="rect">
            <a:avLst/>
          </a:prstGeom>
          <a:noFill/>
        </p:spPr>
        <p:txBody>
          <a:bodyPr wrap="square" rtlCol="0">
            <a:spAutoFit/>
          </a:bodyPr>
          <a:lstStyle/>
          <a:p>
            <a:r>
              <a:rPr lang="en-US" sz="1800" dirty="0"/>
              <a:t>http://</a:t>
            </a:r>
            <a:r>
              <a:rPr lang="en-US" sz="1800" dirty="0" err="1"/>
              <a:t>www.nimbios.org</a:t>
            </a:r>
            <a:r>
              <a:rPr lang="en-US" sz="1800" dirty="0"/>
              <a:t>/~gross/Senate/</a:t>
            </a:r>
            <a:r>
              <a:rPr lang="en-US" sz="1800" dirty="0" err="1"/>
              <a:t>UTKTuitionandExpendituresReportFinal.pdf</a:t>
            </a:r>
            <a:endParaRPr lang="en-US" sz="1800" dirty="0"/>
          </a:p>
        </p:txBody>
      </p:sp>
    </p:spTree>
    <p:extLst>
      <p:ext uri="{BB962C8B-B14F-4D97-AF65-F5344CB8AC3E}">
        <p14:creationId xmlns:p14="http://schemas.microsoft.com/office/powerpoint/2010/main" val="369745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531812" y="-180975"/>
            <a:ext cx="8029575" cy="1260475"/>
          </a:xfrm>
        </p:spPr>
        <p:txBody>
          <a:bodyPr/>
          <a:lstStyle/>
          <a:p>
            <a:pPr>
              <a:defRPr/>
            </a:pPr>
            <a:r>
              <a:rPr lang="en-US" sz="4000" b="1" dirty="0">
                <a:solidFill>
                  <a:srgbClr val="000090"/>
                </a:solidFill>
              </a:rPr>
              <a:t>Higher education and the public</a:t>
            </a:r>
          </a:p>
        </p:txBody>
      </p:sp>
      <p:pic>
        <p:nvPicPr>
          <p:cNvPr id="3" name="Picture 2" descr="Chart, line chart, scatter chart&#10;&#10;Description automatically generated">
            <a:extLst>
              <a:ext uri="{FF2B5EF4-FFF2-40B4-BE49-F238E27FC236}">
                <a16:creationId xmlns:a16="http://schemas.microsoft.com/office/drawing/2014/main" id="{AB016FE9-0170-BD42-A01E-3A42E949C3FB}"/>
              </a:ext>
            </a:extLst>
          </p:cNvPr>
          <p:cNvPicPr>
            <a:picLocks noChangeAspect="1"/>
          </p:cNvPicPr>
          <p:nvPr/>
        </p:nvPicPr>
        <p:blipFill>
          <a:blip r:embed="rId3"/>
          <a:stretch>
            <a:fillRect/>
          </a:stretch>
        </p:blipFill>
        <p:spPr>
          <a:xfrm>
            <a:off x="265905" y="733425"/>
            <a:ext cx="8913813" cy="6563513"/>
          </a:xfrm>
          <a:prstGeom prst="rect">
            <a:avLst/>
          </a:prstGeom>
        </p:spPr>
      </p:pic>
      <p:sp>
        <p:nvSpPr>
          <p:cNvPr id="4" name="TextBox 3">
            <a:extLst>
              <a:ext uri="{FF2B5EF4-FFF2-40B4-BE49-F238E27FC236}">
                <a16:creationId xmlns:a16="http://schemas.microsoft.com/office/drawing/2014/main" id="{744C6F89-809D-7142-BC18-EBB59EEAAE2F}"/>
              </a:ext>
            </a:extLst>
          </p:cNvPr>
          <p:cNvSpPr txBox="1"/>
          <p:nvPr/>
        </p:nvSpPr>
        <p:spPr>
          <a:xfrm>
            <a:off x="531812" y="7149498"/>
            <a:ext cx="9144000" cy="369332"/>
          </a:xfrm>
          <a:prstGeom prst="rect">
            <a:avLst/>
          </a:prstGeom>
          <a:noFill/>
        </p:spPr>
        <p:txBody>
          <a:bodyPr wrap="square" rtlCol="0">
            <a:spAutoFit/>
          </a:bodyPr>
          <a:lstStyle/>
          <a:p>
            <a:r>
              <a:rPr lang="en-US" sz="1800" dirty="0"/>
              <a:t>http://</a:t>
            </a:r>
            <a:r>
              <a:rPr lang="en-US" sz="1800" dirty="0" err="1"/>
              <a:t>www.nimbios.org</a:t>
            </a:r>
            <a:r>
              <a:rPr lang="en-US" sz="1800" dirty="0"/>
              <a:t>/~gross/Senate/</a:t>
            </a:r>
            <a:r>
              <a:rPr lang="en-US" sz="1800" dirty="0" err="1"/>
              <a:t>UTKTuitionandExpendituresReportFinal.pdf</a:t>
            </a:r>
            <a:endParaRPr lang="en-US" sz="1800" dirty="0"/>
          </a:p>
        </p:txBody>
      </p:sp>
    </p:spTree>
    <p:extLst>
      <p:ext uri="{BB962C8B-B14F-4D97-AF65-F5344CB8AC3E}">
        <p14:creationId xmlns:p14="http://schemas.microsoft.com/office/powerpoint/2010/main" val="2549668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531812" y="-180975"/>
            <a:ext cx="8029575" cy="1260475"/>
          </a:xfrm>
        </p:spPr>
        <p:txBody>
          <a:bodyPr/>
          <a:lstStyle/>
          <a:p>
            <a:pPr>
              <a:defRPr/>
            </a:pPr>
            <a:r>
              <a:rPr lang="en-US" sz="4000" b="1" dirty="0">
                <a:solidFill>
                  <a:srgbClr val="000090"/>
                </a:solidFill>
              </a:rPr>
              <a:t>Higher education and the public</a:t>
            </a:r>
          </a:p>
        </p:txBody>
      </p:sp>
      <p:sp>
        <p:nvSpPr>
          <p:cNvPr id="2" name="TextBox 1">
            <a:extLst>
              <a:ext uri="{FF2B5EF4-FFF2-40B4-BE49-F238E27FC236}">
                <a16:creationId xmlns:a16="http://schemas.microsoft.com/office/drawing/2014/main" id="{8DC579F6-8060-B743-8490-3B5A46AC7002}"/>
              </a:ext>
            </a:extLst>
          </p:cNvPr>
          <p:cNvSpPr txBox="1"/>
          <p:nvPr/>
        </p:nvSpPr>
        <p:spPr>
          <a:xfrm>
            <a:off x="608012" y="1079500"/>
            <a:ext cx="7953375" cy="6001643"/>
          </a:xfrm>
          <a:prstGeom prst="rect">
            <a:avLst/>
          </a:prstGeom>
          <a:noFill/>
        </p:spPr>
        <p:txBody>
          <a:bodyPr wrap="square" rtlCol="0">
            <a:spAutoFit/>
          </a:bodyPr>
          <a:lstStyle/>
          <a:p>
            <a:r>
              <a:rPr lang="en-US" sz="3200" b="0" i="1" dirty="0"/>
              <a:t>How much is a college degree worth? </a:t>
            </a:r>
            <a:r>
              <a:rPr lang="en-US" sz="3200" b="0" dirty="0"/>
              <a:t>A search on this topic shows that average lifetime earnings for a Bachelors degree is about 75% higher than for a high school degree, 100% higher with a Masters degree, 200% higher with a PhD and 360% higher with a professional (nursing, law, medicine MBA, etc.). There are many arguments about these figures though as they depend on the field of the degree, there are many discussions about debt taken on and about the opportunity lost by staying in school longer with low earnings.</a:t>
            </a:r>
          </a:p>
        </p:txBody>
      </p:sp>
    </p:spTree>
    <p:extLst>
      <p:ext uri="{BB962C8B-B14F-4D97-AF65-F5344CB8AC3E}">
        <p14:creationId xmlns:p14="http://schemas.microsoft.com/office/powerpoint/2010/main" val="4057532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379412" y="0"/>
            <a:ext cx="8029575" cy="1260475"/>
          </a:xfrm>
        </p:spPr>
        <p:txBody>
          <a:bodyPr/>
          <a:lstStyle/>
          <a:p>
            <a:pPr>
              <a:defRPr/>
            </a:pPr>
            <a:r>
              <a:rPr lang="en-US" sz="4000" b="1" dirty="0">
                <a:solidFill>
                  <a:srgbClr val="000090"/>
                </a:solidFill>
              </a:rPr>
              <a:t>Stakeholders in Higher Education Institutions:</a:t>
            </a:r>
          </a:p>
        </p:txBody>
      </p:sp>
      <p:sp>
        <p:nvSpPr>
          <p:cNvPr id="321539" name="Rectangle 3"/>
          <p:cNvSpPr>
            <a:spLocks noGrp="1" noChangeArrowheads="1"/>
          </p:cNvSpPr>
          <p:nvPr>
            <p:ph type="body" idx="1"/>
          </p:nvPr>
        </p:nvSpPr>
        <p:spPr>
          <a:xfrm>
            <a:off x="708024" y="1243932"/>
            <a:ext cx="8029575" cy="5757333"/>
          </a:xfrm>
          <a:ln>
            <a:solidFill>
              <a:schemeClr val="bg1"/>
            </a:solidFill>
          </a:ln>
        </p:spPr>
        <p:txBody>
          <a:bodyPr/>
          <a:lstStyle/>
          <a:p>
            <a:pPr>
              <a:lnSpc>
                <a:spcPct val="90000"/>
              </a:lnSpc>
              <a:buFontTx/>
              <a:buNone/>
              <a:defRPr/>
            </a:pPr>
            <a:r>
              <a:rPr lang="en-US" sz="2800" dirty="0"/>
              <a:t>General public (State taxpayers, local citizens)</a:t>
            </a:r>
          </a:p>
          <a:p>
            <a:pPr>
              <a:lnSpc>
                <a:spcPct val="90000"/>
              </a:lnSpc>
              <a:buFontTx/>
              <a:buNone/>
              <a:defRPr/>
            </a:pPr>
            <a:r>
              <a:rPr lang="en-US" sz="2800" dirty="0"/>
              <a:t>Local Community (government, business)</a:t>
            </a:r>
          </a:p>
          <a:p>
            <a:pPr>
              <a:lnSpc>
                <a:spcPct val="90000"/>
              </a:lnSpc>
              <a:buFontTx/>
              <a:buNone/>
              <a:defRPr/>
            </a:pPr>
            <a:r>
              <a:rPr lang="en-US" sz="2800" dirty="0"/>
              <a:t>National agencies (government, accrediting, non-profits</a:t>
            </a:r>
          </a:p>
          <a:p>
            <a:pPr>
              <a:lnSpc>
                <a:spcPct val="90000"/>
              </a:lnSpc>
              <a:buFontTx/>
              <a:buNone/>
              <a:defRPr/>
            </a:pPr>
            <a:r>
              <a:rPr lang="en-US" sz="2800" dirty="0"/>
              <a:t>Governing board</a:t>
            </a:r>
          </a:p>
          <a:p>
            <a:pPr>
              <a:lnSpc>
                <a:spcPct val="90000"/>
              </a:lnSpc>
              <a:buFontTx/>
              <a:buNone/>
              <a:defRPr/>
            </a:pPr>
            <a:r>
              <a:rPr lang="en-US" sz="2800" dirty="0"/>
              <a:t>Employees</a:t>
            </a:r>
          </a:p>
          <a:p>
            <a:pPr>
              <a:lnSpc>
                <a:spcPct val="90000"/>
              </a:lnSpc>
              <a:buFontTx/>
              <a:buNone/>
              <a:defRPr/>
            </a:pPr>
            <a:r>
              <a:rPr lang="en-US" sz="2800" dirty="0"/>
              <a:t>Administrators</a:t>
            </a:r>
          </a:p>
          <a:p>
            <a:pPr>
              <a:lnSpc>
                <a:spcPct val="90000"/>
              </a:lnSpc>
              <a:buFontTx/>
              <a:buNone/>
              <a:defRPr/>
            </a:pPr>
            <a:r>
              <a:rPr lang="en-US" sz="2800" dirty="0"/>
              <a:t>Students </a:t>
            </a:r>
          </a:p>
          <a:p>
            <a:pPr>
              <a:lnSpc>
                <a:spcPct val="90000"/>
              </a:lnSpc>
              <a:buFontTx/>
              <a:buNone/>
              <a:defRPr/>
            </a:pPr>
            <a:r>
              <a:rPr lang="en-US" sz="2800" dirty="0"/>
              <a:t>Alumni</a:t>
            </a:r>
          </a:p>
          <a:p>
            <a:pPr>
              <a:lnSpc>
                <a:spcPct val="90000"/>
              </a:lnSpc>
              <a:buFontTx/>
              <a:buNone/>
              <a:defRPr/>
            </a:pPr>
            <a:r>
              <a:rPr lang="en-US" sz="2800" dirty="0"/>
              <a:t>Particular constituencies (sports fans, facility users, identity groups)</a:t>
            </a:r>
          </a:p>
          <a:p>
            <a:pPr>
              <a:lnSpc>
                <a:spcPct val="90000"/>
              </a:lnSpc>
              <a:buFontTx/>
              <a:buNone/>
              <a:defRPr/>
            </a:pPr>
            <a:r>
              <a:rPr lang="en-US" sz="2400" b="1" dirty="0"/>
              <a:t>Note: there are potential conflicts between the perceptions and goals of the stakeholders regarding the role and objectives of the institution</a:t>
            </a:r>
            <a:endParaRPr lang="en-US" sz="3200" b="1" dirty="0"/>
          </a:p>
        </p:txBody>
      </p:sp>
    </p:spTree>
    <p:extLst>
      <p:ext uri="{BB962C8B-B14F-4D97-AF65-F5344CB8AC3E}">
        <p14:creationId xmlns:p14="http://schemas.microsoft.com/office/powerpoint/2010/main" val="102278936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11169</TotalTime>
  <Words>961</Words>
  <Application>Microsoft Macintosh PowerPoint</Application>
  <PresentationFormat>Custom</PresentationFormat>
  <Paragraphs>80</Paragraphs>
  <Slides>11</Slides>
  <Notes>11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Times New Roman</vt:lpstr>
      <vt:lpstr>Blank Presentation</vt:lpstr>
      <vt:lpstr>EEB 504 and EEB 607 - Spring 2021 - Careers in Academia: How to Enhance your Chances for Success</vt:lpstr>
      <vt:lpstr>Outline of course topics:</vt:lpstr>
      <vt:lpstr>Types of Institutions:</vt:lpstr>
      <vt:lpstr>Higher education and the public</vt:lpstr>
      <vt:lpstr>Higher education and the public</vt:lpstr>
      <vt:lpstr>Higher education and the public</vt:lpstr>
      <vt:lpstr>Higher education and the public</vt:lpstr>
      <vt:lpstr>Higher education and the public</vt:lpstr>
      <vt:lpstr>Stakeholders in Higher Education Institutions:</vt:lpstr>
      <vt:lpstr>Missions and Objectives:</vt:lpstr>
      <vt:lpstr>Example Mission Statements</vt:lpstr>
    </vt:vector>
  </TitlesOfParts>
  <Company>TIEM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 Control and Individual-Based Modeling: Bears and Hunting in the Southern Appalachians</dc:title>
  <dc:creator>Scott M. Duke-Sylvester</dc:creator>
  <cp:lastModifiedBy>Gross, Louis J</cp:lastModifiedBy>
  <cp:revision>711</cp:revision>
  <cp:lastPrinted>2001-07-31T20:27:52Z</cp:lastPrinted>
  <dcterms:created xsi:type="dcterms:W3CDTF">2001-07-27T14:29:20Z</dcterms:created>
  <dcterms:modified xsi:type="dcterms:W3CDTF">2021-02-01T21:13:32Z</dcterms:modified>
</cp:coreProperties>
</file>